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oboto"/>
      <p:regular r:id="rId27"/>
      <p:bold r:id="rId28"/>
      <p:italic r:id="rId29"/>
      <p:boldItalic r:id="rId30"/>
    </p:embeddedFont>
    <p:embeddedFont>
      <p:font typeface="Montserrat"/>
      <p:regular r:id="rId31"/>
      <p:bold r:id="rId32"/>
      <p:italic r:id="rId33"/>
      <p:boldItalic r:id="rId34"/>
    </p:embeddedFont>
    <p:embeddedFont>
      <p:font typeface="Lato"/>
      <p:regular r:id="rId35"/>
      <p:bold r:id="rId36"/>
      <p:italic r:id="rId37"/>
      <p:boldItalic r:id="rId38"/>
    </p:embeddedFont>
    <p:embeddedFont>
      <p:font typeface="Average"/>
      <p:regular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39" Type="http://schemas.openxmlformats.org/officeDocument/2006/relationships/font" Target="fonts/Average-regular.fntdata"/><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6.png>
</file>

<file path=ppt/media/image17.png>
</file>

<file path=ppt/media/image18.png>
</file>

<file path=ppt/media/image2.jpg>
</file>

<file path=ppt/media/image20.png>
</file>

<file path=ppt/media/image21.png>
</file>

<file path=ppt/media/image22.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f87997393_0_1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1f87997393_0_1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1f87997393_0_1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1f87997393_0_1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1f87997393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1f87997393_0_1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f87997393_0_1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f87997393_0_1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f87997393_0_1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f87997393_0_1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1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419"/>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1" Type="http://schemas.openxmlformats.org/officeDocument/2006/relationships/slide" Target="/ppt/slides/slide20.xml"/><Relationship Id="rId10" Type="http://schemas.openxmlformats.org/officeDocument/2006/relationships/slide" Target="/ppt/slides/slide19.xml"/><Relationship Id="rId13" Type="http://schemas.openxmlformats.org/officeDocument/2006/relationships/slide" Target="/ppt/slides/slide4.xml"/><Relationship Id="rId12" Type="http://schemas.openxmlformats.org/officeDocument/2006/relationships/slide" Target="/ppt/slides/slide3.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11.xml"/><Relationship Id="rId4" Type="http://schemas.openxmlformats.org/officeDocument/2006/relationships/slide" Target="/ppt/slides/slide12.xml"/><Relationship Id="rId9" Type="http://schemas.openxmlformats.org/officeDocument/2006/relationships/slide" Target="/ppt/slides/slide17.xml"/><Relationship Id="rId15" Type="http://schemas.openxmlformats.org/officeDocument/2006/relationships/slide" Target="/ppt/slides/slide6.xml"/><Relationship Id="rId14" Type="http://schemas.openxmlformats.org/officeDocument/2006/relationships/slide" Target="/ppt/slides/slide5.xml"/><Relationship Id="rId17" Type="http://schemas.openxmlformats.org/officeDocument/2006/relationships/slide" Target="/ppt/slides/slide10.xml"/><Relationship Id="rId16" Type="http://schemas.openxmlformats.org/officeDocument/2006/relationships/slide" Target="/ppt/slides/slide9.xml"/><Relationship Id="rId5" Type="http://schemas.openxmlformats.org/officeDocument/2006/relationships/slide" Target="/ppt/slides/slide13.xml"/><Relationship Id="rId6" Type="http://schemas.openxmlformats.org/officeDocument/2006/relationships/slide" Target="/ppt/slides/slide14.xml"/><Relationship Id="rId7" Type="http://schemas.openxmlformats.org/officeDocument/2006/relationships/slide" Target="/ppt/slides/slide15.xml"/><Relationship Id="rId8" Type="http://schemas.openxmlformats.org/officeDocument/2006/relationships/slide" Target="/ppt/slides/slide1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0.png"/><Relationship Id="rId4" Type="http://schemas.openxmlformats.org/officeDocument/2006/relationships/image" Target="../media/image16.png"/><Relationship Id="rId5"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Presentación de prototipos</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t>La mejor herramienta de marketing para tu empresa.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Diagrama de ciclo</a:t>
            </a:r>
            <a:endParaRPr/>
          </a:p>
        </p:txBody>
      </p:sp>
      <p:sp>
        <p:nvSpPr>
          <p:cNvPr id="426" name="Google Shape;426;p26"/>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600">
                <a:solidFill>
                  <a:srgbClr val="FFFFFF"/>
                </a:solidFill>
                <a:latin typeface="Montserrat"/>
                <a:ea typeface="Montserrat"/>
                <a:cs typeface="Montserrat"/>
                <a:sym typeface="Montserrat"/>
              </a:rPr>
              <a:t>Crear prototipo</a:t>
            </a:r>
            <a:endParaRPr/>
          </a:p>
        </p:txBody>
      </p:sp>
      <p:sp>
        <p:nvSpPr>
          <p:cNvPr id="427" name="Google Shape;427;p26"/>
          <p:cNvSpPr txBox="1"/>
          <p:nvPr/>
        </p:nvSpPr>
        <p:spPr>
          <a:xfrm>
            <a:off x="812750"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s-419" sz="1000">
                <a:solidFill>
                  <a:srgbClr val="D9D9D9"/>
                </a:solidFill>
                <a:latin typeface="Lato"/>
                <a:ea typeface="Lato"/>
                <a:cs typeface="Lato"/>
                <a:sym typeface="Lato"/>
              </a:rPr>
              <a:t>Inserta tu texto aquí Inserta tu texto aquí Inserta tu texto aquí.</a:t>
            </a:r>
            <a:endParaRPr sz="1000">
              <a:solidFill>
                <a:srgbClr val="D9D9D9"/>
              </a:solidFill>
              <a:latin typeface="Lato"/>
              <a:ea typeface="Lato"/>
              <a:cs typeface="Lato"/>
              <a:sym typeface="Lato"/>
            </a:endParaRPr>
          </a:p>
        </p:txBody>
      </p:sp>
      <p:sp>
        <p:nvSpPr>
          <p:cNvPr id="428" name="Google Shape;428;p26"/>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600">
                <a:solidFill>
                  <a:srgbClr val="FFFFFF"/>
                </a:solidFill>
                <a:latin typeface="Montserrat"/>
                <a:ea typeface="Montserrat"/>
                <a:cs typeface="Montserrat"/>
                <a:sym typeface="Montserrat"/>
              </a:rPr>
              <a:t>Compartir</a:t>
            </a:r>
            <a:endParaRPr sz="1600">
              <a:solidFill>
                <a:srgbClr val="FFFFFF"/>
              </a:solidFill>
              <a:latin typeface="Montserrat"/>
              <a:ea typeface="Montserrat"/>
              <a:cs typeface="Montserrat"/>
              <a:sym typeface="Montserrat"/>
            </a:endParaRPr>
          </a:p>
        </p:txBody>
      </p:sp>
      <p:sp>
        <p:nvSpPr>
          <p:cNvPr id="429" name="Google Shape;429;p26"/>
          <p:cNvSpPr txBox="1"/>
          <p:nvPr/>
        </p:nvSpPr>
        <p:spPr>
          <a:xfrm>
            <a:off x="812750"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s-419" sz="1000">
                <a:solidFill>
                  <a:srgbClr val="D9D9D9"/>
                </a:solidFill>
                <a:latin typeface="Lato"/>
                <a:ea typeface="Lato"/>
                <a:cs typeface="Lato"/>
                <a:sym typeface="Lato"/>
              </a:rPr>
              <a:t>Inserta tu texto aquí Inserta tu texto aquí Inserta tu texto aquí.</a:t>
            </a:r>
            <a:endParaRPr sz="1000">
              <a:solidFill>
                <a:srgbClr val="D9D9D9"/>
              </a:solidFill>
              <a:latin typeface="Lato"/>
              <a:ea typeface="Lato"/>
              <a:cs typeface="Lato"/>
              <a:sym typeface="Lato"/>
            </a:endParaRPr>
          </a:p>
        </p:txBody>
      </p:sp>
      <p:sp>
        <p:nvSpPr>
          <p:cNvPr id="430" name="Google Shape;430;p26"/>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600">
                <a:solidFill>
                  <a:srgbClr val="FFFFFF"/>
                </a:solidFill>
                <a:latin typeface="Montserrat"/>
                <a:ea typeface="Montserrat"/>
                <a:cs typeface="Montserrat"/>
                <a:sym typeface="Montserrat"/>
              </a:rPr>
              <a:t>Perfeccionar</a:t>
            </a:r>
            <a:endParaRPr sz="1600">
              <a:solidFill>
                <a:srgbClr val="FFFFFF"/>
              </a:solidFill>
              <a:latin typeface="Montserrat"/>
              <a:ea typeface="Montserrat"/>
              <a:cs typeface="Montserrat"/>
              <a:sym typeface="Montserrat"/>
            </a:endParaRPr>
          </a:p>
        </p:txBody>
      </p:sp>
      <p:sp>
        <p:nvSpPr>
          <p:cNvPr id="431" name="Google Shape;431;p26"/>
          <p:cNvSpPr txBox="1"/>
          <p:nvPr/>
        </p:nvSpPr>
        <p:spPr>
          <a:xfrm>
            <a:off x="6548585"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s-419" sz="1000">
                <a:solidFill>
                  <a:srgbClr val="D9D9D9"/>
                </a:solidFill>
                <a:latin typeface="Lato"/>
                <a:ea typeface="Lato"/>
                <a:cs typeface="Lato"/>
                <a:sym typeface="Lato"/>
              </a:rPr>
              <a:t>Inserta tu texto aquí Inserta tu texto aquí Inserta tu texto aquí.</a:t>
            </a:r>
            <a:endParaRPr sz="1000">
              <a:solidFill>
                <a:srgbClr val="D9D9D9"/>
              </a:solidFill>
              <a:latin typeface="Lato"/>
              <a:ea typeface="Lato"/>
              <a:cs typeface="Lato"/>
              <a:sym typeface="Lato"/>
            </a:endParaRPr>
          </a:p>
        </p:txBody>
      </p:sp>
      <p:sp>
        <p:nvSpPr>
          <p:cNvPr id="432" name="Google Shape;432;p26"/>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600">
                <a:solidFill>
                  <a:srgbClr val="FFFFFF"/>
                </a:solidFill>
                <a:latin typeface="Montserrat"/>
                <a:ea typeface="Montserrat"/>
                <a:cs typeface="Montserrat"/>
                <a:sym typeface="Montserrat"/>
              </a:rPr>
              <a:t>Recibir comentarios</a:t>
            </a:r>
            <a:endParaRPr/>
          </a:p>
        </p:txBody>
      </p:sp>
      <p:sp>
        <p:nvSpPr>
          <p:cNvPr id="433" name="Google Shape;433;p26"/>
          <p:cNvSpPr txBox="1"/>
          <p:nvPr/>
        </p:nvSpPr>
        <p:spPr>
          <a:xfrm>
            <a:off x="6548585"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s-419" sz="1000">
                <a:solidFill>
                  <a:srgbClr val="D9D9D9"/>
                </a:solidFill>
                <a:latin typeface="Lato"/>
                <a:ea typeface="Lato"/>
                <a:cs typeface="Lato"/>
                <a:sym typeface="Lato"/>
              </a:rPr>
              <a:t>Inserta tu texto aquí Inserta tu texto aquí Inserta tu texto aquí.</a:t>
            </a:r>
            <a:endParaRPr sz="1000">
              <a:solidFill>
                <a:srgbClr val="D9D9D9"/>
              </a:solidFill>
              <a:latin typeface="Lato"/>
              <a:ea typeface="Lato"/>
              <a:cs typeface="Lato"/>
              <a:sym typeface="Lato"/>
            </a:endParaRPr>
          </a:p>
        </p:txBody>
      </p:sp>
      <p:cxnSp>
        <p:nvCxnSpPr>
          <p:cNvPr id="434" name="Google Shape;434;p26"/>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435" name="Google Shape;435;p26"/>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436" name="Google Shape;436;p26"/>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437" name="Google Shape;437;p26"/>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438" name="Google Shape;438;p26"/>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6"/>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6"/>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6"/>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 name="Google Shape;442;p26"/>
          <p:cNvGrpSpPr/>
          <p:nvPr/>
        </p:nvGrpSpPr>
        <p:grpSpPr>
          <a:xfrm>
            <a:off x="3078687" y="2700858"/>
            <a:ext cx="737729" cy="737729"/>
            <a:chOff x="2920647" y="2157958"/>
            <a:chExt cx="827700" cy="827700"/>
          </a:xfrm>
        </p:grpSpPr>
        <p:sp>
          <p:nvSpPr>
            <p:cNvPr id="443" name="Google Shape;443;p26"/>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6"/>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26"/>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600">
                <a:solidFill>
                  <a:srgbClr val="FFFFFF"/>
                </a:solidFill>
                <a:latin typeface="Roboto"/>
                <a:ea typeface="Roboto"/>
                <a:cs typeface="Roboto"/>
                <a:sym typeface="Roboto"/>
              </a:rPr>
              <a:t>1</a:t>
            </a:r>
            <a:endParaRPr b="1" sz="1600">
              <a:solidFill>
                <a:srgbClr val="FFFFFF"/>
              </a:solidFill>
              <a:latin typeface="Roboto"/>
              <a:ea typeface="Roboto"/>
              <a:cs typeface="Roboto"/>
              <a:sym typeface="Roboto"/>
            </a:endParaRPr>
          </a:p>
        </p:txBody>
      </p:sp>
      <p:grpSp>
        <p:nvGrpSpPr>
          <p:cNvPr id="446" name="Google Shape;446;p26"/>
          <p:cNvGrpSpPr/>
          <p:nvPr/>
        </p:nvGrpSpPr>
        <p:grpSpPr>
          <a:xfrm rot="-5400000">
            <a:off x="4225338" y="3802929"/>
            <a:ext cx="737729" cy="737729"/>
            <a:chOff x="2920647" y="2157958"/>
            <a:chExt cx="827700" cy="827700"/>
          </a:xfrm>
        </p:grpSpPr>
        <p:sp>
          <p:nvSpPr>
            <p:cNvPr id="447" name="Google Shape;447;p26"/>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6"/>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26"/>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600">
                <a:solidFill>
                  <a:srgbClr val="FFFFFF"/>
                </a:solidFill>
                <a:latin typeface="Roboto"/>
                <a:ea typeface="Roboto"/>
                <a:cs typeface="Roboto"/>
                <a:sym typeface="Roboto"/>
              </a:rPr>
              <a:t>2</a:t>
            </a:r>
            <a:endParaRPr b="1" sz="1600">
              <a:solidFill>
                <a:srgbClr val="FFFFFF"/>
              </a:solidFill>
              <a:latin typeface="Roboto"/>
              <a:ea typeface="Roboto"/>
              <a:cs typeface="Roboto"/>
              <a:sym typeface="Roboto"/>
            </a:endParaRPr>
          </a:p>
        </p:txBody>
      </p:sp>
      <p:grpSp>
        <p:nvGrpSpPr>
          <p:cNvPr id="450" name="Google Shape;450;p26"/>
          <p:cNvGrpSpPr/>
          <p:nvPr/>
        </p:nvGrpSpPr>
        <p:grpSpPr>
          <a:xfrm>
            <a:off x="5313093" y="2700655"/>
            <a:ext cx="737804" cy="737804"/>
            <a:chOff x="5428888" y="2158023"/>
            <a:chExt cx="828900" cy="828900"/>
          </a:xfrm>
        </p:grpSpPr>
        <p:sp>
          <p:nvSpPr>
            <p:cNvPr id="451" name="Google Shape;451;p26"/>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6"/>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26"/>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600">
                <a:solidFill>
                  <a:srgbClr val="FFFFFF"/>
                </a:solidFill>
                <a:latin typeface="Roboto"/>
                <a:ea typeface="Roboto"/>
                <a:cs typeface="Roboto"/>
                <a:sym typeface="Roboto"/>
              </a:rPr>
              <a:t>3</a:t>
            </a:r>
            <a:endParaRPr b="1" sz="1600">
              <a:solidFill>
                <a:srgbClr val="FFFFFF"/>
              </a:solidFill>
              <a:latin typeface="Roboto"/>
              <a:ea typeface="Roboto"/>
              <a:cs typeface="Roboto"/>
              <a:sym typeface="Roboto"/>
            </a:endParaRPr>
          </a:p>
        </p:txBody>
      </p:sp>
      <p:grpSp>
        <p:nvGrpSpPr>
          <p:cNvPr id="454" name="Google Shape;454;p26"/>
          <p:cNvGrpSpPr/>
          <p:nvPr/>
        </p:nvGrpSpPr>
        <p:grpSpPr>
          <a:xfrm rot="5400000">
            <a:off x="4193370" y="1569752"/>
            <a:ext cx="737729" cy="737729"/>
            <a:chOff x="2920647" y="2157958"/>
            <a:chExt cx="827700" cy="827700"/>
          </a:xfrm>
        </p:grpSpPr>
        <p:sp>
          <p:nvSpPr>
            <p:cNvPr id="455" name="Google Shape;455;p26"/>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6"/>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 name="Google Shape;457;p26"/>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419" sz="1600">
                <a:solidFill>
                  <a:srgbClr val="FFFFFF"/>
                </a:solidFill>
                <a:latin typeface="Roboto"/>
                <a:ea typeface="Roboto"/>
                <a:cs typeface="Roboto"/>
                <a:sym typeface="Roboto"/>
              </a:rPr>
              <a:t>4</a:t>
            </a:r>
            <a:endParaRPr b="1" sz="1600">
              <a:solidFill>
                <a:srgbClr val="FFFFFF"/>
              </a:solidFill>
              <a:latin typeface="Roboto"/>
              <a:ea typeface="Roboto"/>
              <a:cs typeface="Roboto"/>
              <a:sym typeface="Roboto"/>
            </a:endParaRPr>
          </a:p>
        </p:txBody>
      </p:sp>
      <p:sp>
        <p:nvSpPr>
          <p:cNvPr id="458" name="Google Shape;458;p26"/>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27"/>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Presentación: Inserta tu texto aquí</a:t>
            </a:r>
            <a:endParaRPr/>
          </a:p>
        </p:txBody>
      </p:sp>
      <p:sp>
        <p:nvSpPr>
          <p:cNvPr id="464" name="Google Shape;464;p27"/>
          <p:cNvSpPr txBox="1"/>
          <p:nvPr>
            <p:ph idx="1" type="subTitle"/>
          </p:nvPr>
        </p:nvSpPr>
        <p:spPr>
          <a:xfrm>
            <a:off x="1297500" y="934650"/>
            <a:ext cx="6750600" cy="437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latin typeface="Montserrat"/>
                <a:ea typeface="Montserrat"/>
                <a:cs typeface="Montserrat"/>
                <a:sym typeface="Montserrat"/>
              </a:rPr>
              <a:t>Muestra cómo tus herramientas funcionan en diferentes dispositivos</a:t>
            </a:r>
            <a:endParaRPr/>
          </a:p>
        </p:txBody>
      </p:sp>
      <p:sp>
        <p:nvSpPr>
          <p:cNvPr id="465" name="Google Shape;465;p27"/>
          <p:cNvSpPr txBox="1"/>
          <p:nvPr>
            <p:ph idx="2" type="body"/>
          </p:nvPr>
        </p:nvSpPr>
        <p:spPr>
          <a:xfrm>
            <a:off x="1297500" y="1656775"/>
            <a:ext cx="1991100" cy="275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latin typeface="Arial"/>
                <a:ea typeface="Arial"/>
                <a:cs typeface="Arial"/>
                <a:sym typeface="Arial"/>
              </a:rPr>
              <a:t>Inserta tu texto aquí Inserta tu texto aquí Inserta tu texto aquí Inserta tu texto aquí Inserta tu texto aquí Inserta tu texto aquí Inserta tu texto aquí Inserta tu texto aquí.</a:t>
            </a:r>
            <a:endParaRPr/>
          </a:p>
        </p:txBody>
      </p:sp>
      <p:sp>
        <p:nvSpPr>
          <p:cNvPr id="466" name="Google Shape;466;p27"/>
          <p:cNvSpPr/>
          <p:nvPr/>
        </p:nvSpPr>
        <p:spPr>
          <a:xfrm>
            <a:off x="6884050" y="1716000"/>
            <a:ext cx="2259900" cy="11034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67" name="Google Shape;467;p27"/>
          <p:cNvSpPr txBox="1"/>
          <p:nvPr/>
        </p:nvSpPr>
        <p:spPr>
          <a:xfrm>
            <a:off x="7354775" y="1840350"/>
            <a:ext cx="16974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100">
                <a:solidFill>
                  <a:srgbClr val="FFFFFF"/>
                </a:solidFill>
              </a:rPr>
              <a:t>SUGERENCIA RÁPIDA</a:t>
            </a:r>
            <a:endParaRPr b="1" sz="11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s-419" sz="700">
                <a:solidFill>
                  <a:srgbClr val="D9F0FF"/>
                </a:solidFill>
              </a:rPr>
              <a:t>Si deseas mostrar tu prototipo, haz clic derecho en una foto y selecciona "Reemplazar imagen".</a:t>
            </a:r>
            <a:endParaRPr sz="700">
              <a:solidFill>
                <a:srgbClr val="D9F0FF"/>
              </a:solidFill>
            </a:endParaRPr>
          </a:p>
        </p:txBody>
      </p:sp>
      <p:pic>
        <p:nvPicPr>
          <p:cNvPr id="468" name="Google Shape;468;p27"/>
          <p:cNvPicPr preferRelativeResize="0"/>
          <p:nvPr/>
        </p:nvPicPr>
        <p:blipFill>
          <a:blip r:embed="rId3">
            <a:alphaModFix/>
          </a:blip>
          <a:stretch>
            <a:fillRect/>
          </a:stretch>
        </p:blipFill>
        <p:spPr>
          <a:xfrm>
            <a:off x="7138828" y="1908568"/>
            <a:ext cx="212825" cy="212825"/>
          </a:xfrm>
          <a:prstGeom prst="rect">
            <a:avLst/>
          </a:prstGeom>
          <a:noFill/>
          <a:ln>
            <a:noFill/>
          </a:ln>
        </p:spPr>
      </p:pic>
      <p:grpSp>
        <p:nvGrpSpPr>
          <p:cNvPr id="469" name="Google Shape;469;p27"/>
          <p:cNvGrpSpPr/>
          <p:nvPr/>
        </p:nvGrpSpPr>
        <p:grpSpPr>
          <a:xfrm>
            <a:off x="3517188" y="1656777"/>
            <a:ext cx="3462484" cy="2672600"/>
            <a:chOff x="3553042" y="1657806"/>
            <a:chExt cx="3461100" cy="2671532"/>
          </a:xfrm>
        </p:grpSpPr>
        <p:sp>
          <p:nvSpPr>
            <p:cNvPr id="470" name="Google Shape;470;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QuickTip.jpg" id="478" name="Google Shape;478;p27"/>
          <p:cNvPicPr preferRelativeResize="0"/>
          <p:nvPr/>
        </p:nvPicPr>
        <p:blipFill rotWithShape="1">
          <a:blip r:embed="rId4">
            <a:alphaModFix/>
          </a:blip>
          <a:srcRect b="7264" l="0" r="0" t="7264"/>
          <a:stretch/>
        </p:blipFill>
        <p:spPr>
          <a:xfrm>
            <a:off x="3570069" y="1713899"/>
            <a:ext cx="3356400" cy="1912500"/>
          </a:xfrm>
          <a:prstGeom prst="rect">
            <a:avLst/>
          </a:prstGeom>
          <a:noFill/>
          <a:ln>
            <a:noFill/>
          </a:ln>
        </p:spPr>
      </p:pic>
      <p:sp>
        <p:nvSpPr>
          <p:cNvPr id="479" name="Google Shape;479;p27"/>
          <p:cNvSpPr/>
          <p:nvPr/>
        </p:nvSpPr>
        <p:spPr>
          <a:xfrm flipH="1">
            <a:off x="3569929" y="1714948"/>
            <a:ext cx="3356400" cy="191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 name="Google Shape;480;p27"/>
          <p:cNvGrpSpPr/>
          <p:nvPr/>
        </p:nvGrpSpPr>
        <p:grpSpPr>
          <a:xfrm>
            <a:off x="6470900" y="2744576"/>
            <a:ext cx="1122449" cy="1668667"/>
            <a:chOff x="6505573" y="2745170"/>
            <a:chExt cx="1122000" cy="1668000"/>
          </a:xfrm>
        </p:grpSpPr>
        <p:sp>
          <p:nvSpPr>
            <p:cNvPr id="481" name="Google Shape;481;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85" name="Google Shape;485;p27"/>
          <p:cNvPicPr preferRelativeResize="0"/>
          <p:nvPr/>
        </p:nvPicPr>
        <p:blipFill rotWithShape="1">
          <a:blip r:embed="rId5">
            <a:alphaModFix/>
          </a:blip>
          <a:srcRect b="16020" l="53168" r="26238" t="53058"/>
          <a:stretch/>
        </p:blipFill>
        <p:spPr>
          <a:xfrm>
            <a:off x="6470381" y="2818527"/>
            <a:ext cx="1122300" cy="1461000"/>
          </a:xfrm>
          <a:prstGeom prst="rect">
            <a:avLst/>
          </a:prstGeom>
          <a:noFill/>
          <a:ln>
            <a:noFill/>
          </a:ln>
        </p:spPr>
      </p:pic>
      <p:sp>
        <p:nvSpPr>
          <p:cNvPr id="486" name="Google Shape;486;p27"/>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27"/>
          <p:cNvGrpSpPr/>
          <p:nvPr/>
        </p:nvGrpSpPr>
        <p:grpSpPr>
          <a:xfrm>
            <a:off x="6080176" y="3375336"/>
            <a:ext cx="570528" cy="1135689"/>
            <a:chOff x="9543736" y="4486132"/>
            <a:chExt cx="570300" cy="1135235"/>
          </a:xfrm>
        </p:grpSpPr>
        <p:sp>
          <p:nvSpPr>
            <p:cNvPr id="488" name="Google Shape;488;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92" name="Google Shape;492;p27"/>
          <p:cNvPicPr preferRelativeResize="0"/>
          <p:nvPr/>
        </p:nvPicPr>
        <p:blipFill rotWithShape="1">
          <a:blip r:embed="rId5">
            <a:alphaModFix/>
          </a:blip>
          <a:srcRect b="36733" l="41330" r="47980" t="42211"/>
          <a:stretch/>
        </p:blipFill>
        <p:spPr>
          <a:xfrm>
            <a:off x="6079557" y="3374919"/>
            <a:ext cx="570300" cy="973800"/>
          </a:xfrm>
          <a:prstGeom prst="round2SameRect">
            <a:avLst>
              <a:gd fmla="val 4129" name="adj1"/>
              <a:gd fmla="val 0" name="adj2"/>
            </a:avLst>
          </a:prstGeom>
          <a:noFill/>
          <a:ln>
            <a:noFill/>
          </a:ln>
        </p:spPr>
      </p:pic>
      <p:sp>
        <p:nvSpPr>
          <p:cNvPr id="493" name="Google Shape;493;p27"/>
          <p:cNvSpPr/>
          <p:nvPr/>
        </p:nvSpPr>
        <p:spPr>
          <a:xfrm flipH="1">
            <a:off x="6079436" y="3398094"/>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27"/>
          <p:cNvGrpSpPr/>
          <p:nvPr/>
        </p:nvGrpSpPr>
        <p:grpSpPr>
          <a:xfrm>
            <a:off x="7350028" y="3727561"/>
            <a:ext cx="499100" cy="758547"/>
            <a:chOff x="7384375" y="3728000"/>
            <a:chExt cx="498900" cy="758244"/>
          </a:xfrm>
        </p:grpSpPr>
        <p:sp>
          <p:nvSpPr>
            <p:cNvPr id="495" name="Google Shape;495;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27"/>
          <p:cNvGrpSpPr/>
          <p:nvPr/>
        </p:nvGrpSpPr>
        <p:grpSpPr>
          <a:xfrm>
            <a:off x="7350063" y="3857292"/>
            <a:ext cx="523846" cy="507077"/>
            <a:chOff x="7384385" y="3857442"/>
            <a:chExt cx="523637" cy="506874"/>
          </a:xfrm>
        </p:grpSpPr>
        <p:sp>
          <p:nvSpPr>
            <p:cNvPr id="500" name="Google Shape;500;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 name="Google Shape;501;p27"/>
            <p:cNvGrpSpPr/>
            <p:nvPr/>
          </p:nvGrpSpPr>
          <p:grpSpPr>
            <a:xfrm>
              <a:off x="7384385" y="3857442"/>
              <a:ext cx="523637" cy="498900"/>
              <a:chOff x="7384385" y="3857442"/>
              <a:chExt cx="523637" cy="498900"/>
            </a:xfrm>
          </p:grpSpPr>
          <p:sp>
            <p:nvSpPr>
              <p:cNvPr id="502" name="Google Shape;502;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504" name="Google Shape;504;p27"/>
          <p:cNvPicPr preferRelativeResize="0"/>
          <p:nvPr/>
        </p:nvPicPr>
        <p:blipFill rotWithShape="1">
          <a:blip r:embed="rId5">
            <a:alphaModFix/>
          </a:blip>
          <a:srcRect b="36557" l="48584" r="37425" t="47335"/>
          <a:stretch/>
        </p:blipFill>
        <p:spPr>
          <a:xfrm>
            <a:off x="7379612" y="3888791"/>
            <a:ext cx="438600" cy="437700"/>
          </a:xfrm>
          <a:prstGeom prst="ellipse">
            <a:avLst/>
          </a:prstGeom>
          <a:noFill/>
          <a:ln cap="flat" cmpd="sng" w="9525">
            <a:solidFill>
              <a:srgbClr val="FFFFFF"/>
            </a:solidFill>
            <a:prstDash val="solid"/>
            <a:round/>
            <a:headEnd len="sm" w="sm" type="none"/>
            <a:tailEnd len="sm" w="sm" type="none"/>
          </a:ln>
        </p:spPr>
      </p:pic>
      <p:grpSp>
        <p:nvGrpSpPr>
          <p:cNvPr id="505" name="Google Shape;505;p27"/>
          <p:cNvGrpSpPr/>
          <p:nvPr/>
        </p:nvGrpSpPr>
        <p:grpSpPr>
          <a:xfrm>
            <a:off x="7948338" y="3727561"/>
            <a:ext cx="477502" cy="758547"/>
            <a:chOff x="7982421" y="3727763"/>
            <a:chExt cx="477311" cy="758244"/>
          </a:xfrm>
        </p:grpSpPr>
        <p:sp>
          <p:nvSpPr>
            <p:cNvPr id="506" name="Google Shape;506;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14" name="Google Shape;514;p27"/>
          <p:cNvPicPr preferRelativeResize="0"/>
          <p:nvPr/>
        </p:nvPicPr>
        <p:blipFill rotWithShape="1">
          <a:blip r:embed="rId5">
            <a:alphaModFix/>
          </a:blip>
          <a:srcRect b="27092" l="49668" r="37351" t="55915"/>
          <a:stretch/>
        </p:blipFill>
        <p:spPr>
          <a:xfrm>
            <a:off x="7966179" y="3884431"/>
            <a:ext cx="415200" cy="4713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28"/>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Foco en las computadoras de escritorio</a:t>
            </a:r>
            <a:endParaRPr sz="1000"/>
          </a:p>
        </p:txBody>
      </p:sp>
      <p:sp>
        <p:nvSpPr>
          <p:cNvPr id="520" name="Google Shape;520;p28"/>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t>Inserta tu texto aquí Inserta tu texto aquí Inserta tu texto aquí</a:t>
            </a:r>
            <a:endParaRPr/>
          </a:p>
        </p:txBody>
      </p:sp>
      <p:sp>
        <p:nvSpPr>
          <p:cNvPr id="521" name="Google Shape;521;p28"/>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Inserta tu texto aquí Inserta tu texto aquí Inserta tu texto aquí Inserta tu texto aquí Inserta tu texto aquí Inserta tu texto aquí Inserta tu texto aquí Inserta tu texto aquí Inserta tu texto aquí Inserta tu texto aquí. </a:t>
            </a:r>
            <a:endParaRPr/>
          </a:p>
          <a:p>
            <a:pPr indent="0" lvl="0" marL="0" rtl="0" algn="l">
              <a:spcBef>
                <a:spcPts val="1600"/>
              </a:spcBef>
              <a:spcAft>
                <a:spcPts val="1600"/>
              </a:spcAft>
              <a:buNone/>
            </a:pPr>
            <a:r>
              <a:t/>
            </a:r>
            <a:endParaRPr/>
          </a:p>
        </p:txBody>
      </p:sp>
      <p:grpSp>
        <p:nvGrpSpPr>
          <p:cNvPr id="522" name="Google Shape;522;p28"/>
          <p:cNvGrpSpPr/>
          <p:nvPr/>
        </p:nvGrpSpPr>
        <p:grpSpPr>
          <a:xfrm>
            <a:off x="2833760" y="1272110"/>
            <a:ext cx="3461100" cy="2671532"/>
            <a:chOff x="3553042" y="1657806"/>
            <a:chExt cx="3461100" cy="2671532"/>
          </a:xfrm>
        </p:grpSpPr>
        <p:sp>
          <p:nvSpPr>
            <p:cNvPr id="523" name="Google Shape;523;p2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31" name="Google Shape;531;p28"/>
          <p:cNvPicPr preferRelativeResize="0"/>
          <p:nvPr/>
        </p:nvPicPr>
        <p:blipFill rotWithShape="1">
          <a:blip r:embed="rId3">
            <a:alphaModFix/>
          </a:blip>
          <a:srcRect b="9439" l="38930" r="9677" t="56777"/>
          <a:stretch/>
        </p:blipFill>
        <p:spPr>
          <a:xfrm>
            <a:off x="2886903" y="1329319"/>
            <a:ext cx="3355200" cy="1911900"/>
          </a:xfrm>
          <a:prstGeom prst="rect">
            <a:avLst/>
          </a:prstGeom>
          <a:noFill/>
          <a:ln>
            <a:noFill/>
          </a:ln>
        </p:spPr>
      </p:pic>
      <p:sp>
        <p:nvSpPr>
          <p:cNvPr id="532" name="Google Shape;532;p28"/>
          <p:cNvSpPr/>
          <p:nvPr/>
        </p:nvSpPr>
        <p:spPr>
          <a:xfrm flipH="1">
            <a:off x="2886886" y="1330368"/>
            <a:ext cx="3355200" cy="1909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2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Foco en los dispositivos móviles</a:t>
            </a:r>
            <a:endParaRPr sz="1000"/>
          </a:p>
        </p:txBody>
      </p:sp>
      <p:sp>
        <p:nvSpPr>
          <p:cNvPr id="538" name="Google Shape;538;p29"/>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t>Inserta tu texto aquí Inserta tu texto aquí Inserta tu texto aquí</a:t>
            </a:r>
            <a:endParaRPr/>
          </a:p>
        </p:txBody>
      </p:sp>
      <p:sp>
        <p:nvSpPr>
          <p:cNvPr id="539" name="Google Shape;539;p29"/>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t>Inserta tu texto aquí Inserta tu texto aquí Inserta tu texto aquí Inserta tu texto aquí Inserta tu texto aquí Inserta tu texto aquí Inserta tu texto aquí Inserta tu texto aquí Inserta tu texto aquí Inserta tu texto aquí. </a:t>
            </a:r>
            <a:endParaRPr/>
          </a:p>
        </p:txBody>
      </p:sp>
      <p:grpSp>
        <p:nvGrpSpPr>
          <p:cNvPr id="540" name="Google Shape;540;p29"/>
          <p:cNvGrpSpPr/>
          <p:nvPr/>
        </p:nvGrpSpPr>
        <p:grpSpPr>
          <a:xfrm>
            <a:off x="3735320" y="1050307"/>
            <a:ext cx="1662185" cy="3304690"/>
            <a:chOff x="3983627" y="1676395"/>
            <a:chExt cx="1449538" cy="2881914"/>
          </a:xfrm>
        </p:grpSpPr>
        <p:sp>
          <p:nvSpPr>
            <p:cNvPr id="541" name="Google Shape;541;p29"/>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9"/>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9"/>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44" name="Google Shape;544;p29"/>
          <p:cNvPicPr preferRelativeResize="0"/>
          <p:nvPr/>
        </p:nvPicPr>
        <p:blipFill rotWithShape="1">
          <a:blip r:embed="rId3">
            <a:alphaModFix/>
          </a:blip>
          <a:srcRect b="24455" l="37035" r="37029" t="24455"/>
          <a:stretch/>
        </p:blipFill>
        <p:spPr>
          <a:xfrm>
            <a:off x="3735424" y="1050131"/>
            <a:ext cx="1659300" cy="2833500"/>
          </a:xfrm>
          <a:prstGeom prst="round2SameRect">
            <a:avLst>
              <a:gd fmla="val 4129" name="adj1"/>
              <a:gd fmla="val 0" name="adj2"/>
            </a:avLst>
          </a:prstGeom>
          <a:noFill/>
          <a:ln>
            <a:noFill/>
          </a:ln>
        </p:spPr>
      </p:pic>
      <p:sp>
        <p:nvSpPr>
          <p:cNvPr id="545" name="Google Shape;545;p29"/>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30"/>
          <p:cNvSpPr txBox="1"/>
          <p:nvPr>
            <p:ph idx="2" type="title"/>
          </p:nvPr>
        </p:nvSpPr>
        <p:spPr>
          <a:xfrm>
            <a:off x="1297500" y="459500"/>
            <a:ext cx="35592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Foco en la vista horizontal de los dispositivos móviles</a:t>
            </a:r>
            <a:endParaRPr sz="1000"/>
          </a:p>
        </p:txBody>
      </p:sp>
      <p:sp>
        <p:nvSpPr>
          <p:cNvPr id="551" name="Google Shape;551;p30"/>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t>Inserta tu texto aquí Inserta tu texto aquí Inserta tu texto aquí</a:t>
            </a:r>
            <a:endParaRPr/>
          </a:p>
        </p:txBody>
      </p:sp>
      <p:sp>
        <p:nvSpPr>
          <p:cNvPr id="552" name="Google Shape;552;p30"/>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sz="1000"/>
              <a:t>Inserta tu texto aquí Inserta tu texto aquí Inserta tu texto aquí Inserta tu texto aquí Inserta tu texto aquí Inserta tu texto aquí Inserta tu texto aquí Inserta tu texto aquí Inserta tu texto aquí Inserta tu texto aquí. </a:t>
            </a:r>
            <a:endParaRPr/>
          </a:p>
        </p:txBody>
      </p:sp>
      <p:grpSp>
        <p:nvGrpSpPr>
          <p:cNvPr id="553" name="Google Shape;553;p30"/>
          <p:cNvGrpSpPr/>
          <p:nvPr/>
        </p:nvGrpSpPr>
        <p:grpSpPr>
          <a:xfrm>
            <a:off x="4654186" y="1785178"/>
            <a:ext cx="4042004" cy="2072175"/>
            <a:chOff x="4654186" y="1785178"/>
            <a:chExt cx="4042004" cy="2072175"/>
          </a:xfrm>
        </p:grpSpPr>
        <p:sp>
          <p:nvSpPr>
            <p:cNvPr id="554" name="Google Shape;554;p30"/>
            <p:cNvSpPr/>
            <p:nvPr/>
          </p:nvSpPr>
          <p:spPr>
            <a:xfrm>
              <a:off x="4657290" y="1813753"/>
              <a:ext cx="4038900" cy="2043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0"/>
            <p:cNvSpPr/>
            <p:nvPr/>
          </p:nvSpPr>
          <p:spPr>
            <a:xfrm>
              <a:off x="4654186" y="1785178"/>
              <a:ext cx="4038900" cy="2043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0"/>
            <p:cNvSpPr/>
            <p:nvPr/>
          </p:nvSpPr>
          <p:spPr>
            <a:xfrm rot="5400000">
              <a:off x="4590717" y="2763677"/>
              <a:ext cx="667200" cy="108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57" name="Google Shape;557;p30"/>
          <p:cNvPicPr preferRelativeResize="0"/>
          <p:nvPr/>
        </p:nvPicPr>
        <p:blipFill rotWithShape="1">
          <a:blip r:embed="rId3">
            <a:alphaModFix/>
          </a:blip>
          <a:srcRect b="23234" l="37906" r="30827" t="15185"/>
          <a:stretch/>
        </p:blipFill>
        <p:spPr>
          <a:xfrm rot="5400000">
            <a:off x="5926988" y="1062492"/>
            <a:ext cx="2043600" cy="3489000"/>
          </a:xfrm>
          <a:prstGeom prst="round2SameRect">
            <a:avLst>
              <a:gd fmla="val 4129" name="adj1"/>
              <a:gd fmla="val 0" name="adj2"/>
            </a:avLst>
          </a:prstGeom>
          <a:noFill/>
          <a:ln>
            <a:noFill/>
          </a:ln>
        </p:spPr>
      </p:pic>
      <p:sp>
        <p:nvSpPr>
          <p:cNvPr id="558" name="Google Shape;558;p30"/>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31"/>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Foco en los wearables</a:t>
            </a:r>
            <a:endParaRPr sz="1000"/>
          </a:p>
        </p:txBody>
      </p:sp>
      <p:grpSp>
        <p:nvGrpSpPr>
          <p:cNvPr id="564" name="Google Shape;564;p31"/>
          <p:cNvGrpSpPr/>
          <p:nvPr/>
        </p:nvGrpSpPr>
        <p:grpSpPr>
          <a:xfrm>
            <a:off x="596402" y="1727943"/>
            <a:ext cx="1387497" cy="2767214"/>
            <a:chOff x="3983627" y="1676395"/>
            <a:chExt cx="1449538" cy="2881914"/>
          </a:xfrm>
        </p:grpSpPr>
        <p:sp>
          <p:nvSpPr>
            <p:cNvPr id="565" name="Google Shape;565;p31"/>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1"/>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1"/>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68" name="Google Shape;568;p31"/>
          <p:cNvPicPr preferRelativeResize="0"/>
          <p:nvPr/>
        </p:nvPicPr>
        <p:blipFill rotWithShape="1">
          <a:blip r:embed="rId3">
            <a:alphaModFix/>
          </a:blip>
          <a:srcRect b="24455" l="37035" r="37029" t="24455"/>
          <a:stretch/>
        </p:blipFill>
        <p:spPr>
          <a:xfrm>
            <a:off x="595000" y="1728137"/>
            <a:ext cx="1389300" cy="2372700"/>
          </a:xfrm>
          <a:prstGeom prst="round2SameRect">
            <a:avLst>
              <a:gd fmla="val 4129" name="adj1"/>
              <a:gd fmla="val 0" name="adj2"/>
            </a:avLst>
          </a:prstGeom>
          <a:noFill/>
          <a:ln>
            <a:noFill/>
          </a:ln>
        </p:spPr>
      </p:pic>
      <p:sp>
        <p:nvSpPr>
          <p:cNvPr id="569" name="Google Shape;569;p31"/>
          <p:cNvSpPr/>
          <p:nvPr/>
        </p:nvSpPr>
        <p:spPr>
          <a:xfrm flipH="1">
            <a:off x="595102" y="1784207"/>
            <a:ext cx="1389300" cy="2316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31"/>
          <p:cNvGrpSpPr/>
          <p:nvPr/>
        </p:nvGrpSpPr>
        <p:grpSpPr>
          <a:xfrm>
            <a:off x="2339662" y="3136884"/>
            <a:ext cx="559040" cy="1339287"/>
            <a:chOff x="7475548" y="3728000"/>
            <a:chExt cx="316503" cy="758244"/>
          </a:xfrm>
        </p:grpSpPr>
        <p:sp>
          <p:nvSpPr>
            <p:cNvPr id="571" name="Google Shape;571;p31"/>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1"/>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31"/>
          <p:cNvGrpSpPr/>
          <p:nvPr/>
        </p:nvGrpSpPr>
        <p:grpSpPr>
          <a:xfrm>
            <a:off x="2178640" y="3365517"/>
            <a:ext cx="924900" cy="895292"/>
            <a:chOff x="7384385" y="3857442"/>
            <a:chExt cx="523637" cy="506874"/>
          </a:xfrm>
        </p:grpSpPr>
        <p:sp>
          <p:nvSpPr>
            <p:cNvPr id="575" name="Google Shape;575;p31"/>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 name="Google Shape;576;p31"/>
            <p:cNvGrpSpPr/>
            <p:nvPr/>
          </p:nvGrpSpPr>
          <p:grpSpPr>
            <a:xfrm>
              <a:off x="7384385" y="3857442"/>
              <a:ext cx="523637" cy="498900"/>
              <a:chOff x="7384385" y="3857442"/>
              <a:chExt cx="523637" cy="498900"/>
            </a:xfrm>
          </p:grpSpPr>
          <p:sp>
            <p:nvSpPr>
              <p:cNvPr id="577" name="Google Shape;577;p31"/>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1"/>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579" name="Google Shape;579;p31"/>
          <p:cNvPicPr preferRelativeResize="0"/>
          <p:nvPr/>
        </p:nvPicPr>
        <p:blipFill rotWithShape="1">
          <a:blip r:embed="rId3">
            <a:alphaModFix/>
          </a:blip>
          <a:srcRect b="26640" l="46579" r="31859" t="48531"/>
          <a:stretch/>
        </p:blipFill>
        <p:spPr>
          <a:xfrm>
            <a:off x="2231987" y="3421570"/>
            <a:ext cx="774600" cy="773100"/>
          </a:xfrm>
          <a:prstGeom prst="ellipse">
            <a:avLst/>
          </a:prstGeom>
          <a:noFill/>
          <a:ln cap="flat" cmpd="sng" w="28575">
            <a:solidFill>
              <a:srgbClr val="FFFFFF"/>
            </a:solidFill>
            <a:prstDash val="solid"/>
            <a:round/>
            <a:headEnd len="sm" w="sm" type="none"/>
            <a:tailEnd len="sm" w="sm" type="none"/>
          </a:ln>
        </p:spPr>
      </p:pic>
      <p:grpSp>
        <p:nvGrpSpPr>
          <p:cNvPr id="580" name="Google Shape;580;p31"/>
          <p:cNvGrpSpPr/>
          <p:nvPr/>
        </p:nvGrpSpPr>
        <p:grpSpPr>
          <a:xfrm>
            <a:off x="3213842" y="3136833"/>
            <a:ext cx="843152" cy="1339537"/>
            <a:chOff x="-5144606" y="890490"/>
            <a:chExt cx="2115815" cy="3361448"/>
          </a:xfrm>
        </p:grpSpPr>
        <p:sp>
          <p:nvSpPr>
            <p:cNvPr id="581" name="Google Shape;581;p31"/>
            <p:cNvSpPr/>
            <p:nvPr/>
          </p:nvSpPr>
          <p:spPr>
            <a:xfrm rot="10800000">
              <a:off x="-4844756" y="3132037"/>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1"/>
            <p:cNvSpPr/>
            <p:nvPr/>
          </p:nvSpPr>
          <p:spPr>
            <a:xfrm rot="5400000">
              <a:off x="-4709156" y="3323872"/>
              <a:ext cx="623700" cy="894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1"/>
            <p:cNvSpPr/>
            <p:nvPr/>
          </p:nvSpPr>
          <p:spPr>
            <a:xfrm>
              <a:off x="-4844756" y="890490"/>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1"/>
            <p:cNvSpPr/>
            <p:nvPr/>
          </p:nvSpPr>
          <p:spPr>
            <a:xfrm>
              <a:off x="-5144606" y="1591975"/>
              <a:ext cx="2002800" cy="2215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1"/>
            <p:cNvSpPr/>
            <p:nvPr/>
          </p:nvSpPr>
          <p:spPr>
            <a:xfrm>
              <a:off x="-3257390" y="2509293"/>
              <a:ext cx="228600" cy="2289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1"/>
            <p:cNvSpPr/>
            <p:nvPr/>
          </p:nvSpPr>
          <p:spPr>
            <a:xfrm>
              <a:off x="-5144606" y="1493958"/>
              <a:ext cx="2002800" cy="22782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587" name="Google Shape;587;p31"/>
          <p:cNvPicPr preferRelativeResize="0"/>
          <p:nvPr/>
        </p:nvPicPr>
        <p:blipFill rotWithShape="1">
          <a:blip r:embed="rId3">
            <a:alphaModFix/>
          </a:blip>
          <a:srcRect b="31656" l="47792" r="32558" t="42078"/>
          <a:stretch/>
        </p:blipFill>
        <p:spPr>
          <a:xfrm>
            <a:off x="3246895" y="3410328"/>
            <a:ext cx="732600" cy="849000"/>
          </a:xfrm>
          <a:prstGeom prst="roundRect">
            <a:avLst>
              <a:gd fmla="val 7794" name="adj"/>
            </a:avLst>
          </a:prstGeom>
          <a:noFill/>
          <a:ln cap="flat" cmpd="sng" w="28575">
            <a:solidFill>
              <a:srgbClr val="FFFFFF"/>
            </a:solidFill>
            <a:prstDash val="solid"/>
            <a:round/>
            <a:headEnd len="sm" w="sm" type="none"/>
            <a:tailEnd len="sm" w="sm" type="none"/>
          </a:ln>
        </p:spPr>
      </p:pic>
      <p:sp>
        <p:nvSpPr>
          <p:cNvPr id="588" name="Google Shape;588;p31"/>
          <p:cNvSpPr txBox="1"/>
          <p:nvPr/>
        </p:nvSpPr>
        <p:spPr>
          <a:xfrm>
            <a:off x="5532750" y="1337385"/>
            <a:ext cx="2642700" cy="160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sz="1800">
                <a:solidFill>
                  <a:srgbClr val="1B212C"/>
                </a:solidFill>
                <a:latin typeface="Montserrat"/>
                <a:ea typeface="Montserrat"/>
                <a:cs typeface="Montserrat"/>
                <a:sym typeface="Montserrat"/>
              </a:rPr>
              <a:t>Inserta tu texto aquí Inserta tu texto aquí Inserta tu texto aquí</a:t>
            </a:r>
            <a:endParaRPr sz="1800">
              <a:solidFill>
                <a:srgbClr val="1B212C"/>
              </a:solidFill>
              <a:latin typeface="Montserrat"/>
              <a:ea typeface="Montserrat"/>
              <a:cs typeface="Montserrat"/>
              <a:sym typeface="Montserrat"/>
            </a:endParaRPr>
          </a:p>
        </p:txBody>
      </p:sp>
      <p:sp>
        <p:nvSpPr>
          <p:cNvPr id="589" name="Google Shape;589;p31"/>
          <p:cNvSpPr txBox="1"/>
          <p:nvPr/>
        </p:nvSpPr>
        <p:spPr>
          <a:xfrm>
            <a:off x="5532750" y="2907875"/>
            <a:ext cx="2642700" cy="104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sz="1000">
                <a:solidFill>
                  <a:srgbClr val="1B212C"/>
                </a:solidFill>
                <a:latin typeface="Lato"/>
                <a:ea typeface="Lato"/>
                <a:cs typeface="Lato"/>
                <a:sym typeface="Lato"/>
              </a:rPr>
              <a:t>Inserta tu texto aquí Inserta tu texto aquí Inserta tu texto aquí Inserta tu texto aquí Inserta tu texto aquí Inserta tu texto aquí Inserta tu texto aquí Inserta tu texto aquí Inserta tu texto aquí Inserta tu texto aquí. </a:t>
            </a:r>
            <a:endParaRPr sz="1100">
              <a:solidFill>
                <a:srgbClr val="1B212C"/>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32"/>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Foco en las tablets</a:t>
            </a:r>
            <a:endParaRPr sz="1000"/>
          </a:p>
        </p:txBody>
      </p:sp>
      <p:sp>
        <p:nvSpPr>
          <p:cNvPr id="595" name="Google Shape;595;p32"/>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t>Inserta tu texto aquí Inserta tu texto aquí Inserta tu texto aquí</a:t>
            </a:r>
            <a:endParaRPr/>
          </a:p>
        </p:txBody>
      </p:sp>
      <p:sp>
        <p:nvSpPr>
          <p:cNvPr id="596" name="Google Shape;596;p32"/>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Inserta tu texto aquí Inserta tu texto aquí Inserta tu texto aquí Inserta tu texto aquí Inserta tu texto aquí Inserta tu texto aquí Inserta tu texto aquí Inserta tu texto aquí Inserta tu texto aquí Inserta tu texto aquí.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grpSp>
        <p:nvGrpSpPr>
          <p:cNvPr id="597" name="Google Shape;597;p32"/>
          <p:cNvGrpSpPr/>
          <p:nvPr/>
        </p:nvGrpSpPr>
        <p:grpSpPr>
          <a:xfrm>
            <a:off x="3409722" y="824063"/>
            <a:ext cx="2351902" cy="3495474"/>
            <a:chOff x="3409722" y="824063"/>
            <a:chExt cx="2351902" cy="3495474"/>
          </a:xfrm>
        </p:grpSpPr>
        <p:sp>
          <p:nvSpPr>
            <p:cNvPr id="598" name="Google Shape;598;p32"/>
            <p:cNvSpPr/>
            <p:nvPr/>
          </p:nvSpPr>
          <p:spPr>
            <a:xfrm rot="-5400000">
              <a:off x="2850822" y="1408938"/>
              <a:ext cx="3469500" cy="23517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2"/>
            <p:cNvSpPr/>
            <p:nvPr/>
          </p:nvSpPr>
          <p:spPr>
            <a:xfrm rot="-5400000">
              <a:off x="2851024" y="1382963"/>
              <a:ext cx="3469500" cy="23517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2"/>
            <p:cNvSpPr/>
            <p:nvPr/>
          </p:nvSpPr>
          <p:spPr>
            <a:xfrm>
              <a:off x="4349865" y="4144403"/>
              <a:ext cx="471000" cy="657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601" name="Google Shape;601;p32"/>
          <p:cNvPicPr preferRelativeResize="0"/>
          <p:nvPr/>
        </p:nvPicPr>
        <p:blipFill rotWithShape="1">
          <a:blip r:embed="rId3">
            <a:alphaModFix/>
          </a:blip>
          <a:srcRect b="21737" l="55042" r="26199" t="50090"/>
          <a:stretch/>
        </p:blipFill>
        <p:spPr>
          <a:xfrm>
            <a:off x="3409739" y="978859"/>
            <a:ext cx="2351700" cy="3061800"/>
          </a:xfrm>
          <a:prstGeom prst="rect">
            <a:avLst/>
          </a:prstGeom>
          <a:noFill/>
          <a:ln>
            <a:noFill/>
          </a:ln>
        </p:spPr>
      </p:pic>
      <p:sp>
        <p:nvSpPr>
          <p:cNvPr id="602" name="Google Shape;602;p32"/>
          <p:cNvSpPr/>
          <p:nvPr/>
        </p:nvSpPr>
        <p:spPr>
          <a:xfrm flipH="1">
            <a:off x="3409382" y="979361"/>
            <a:ext cx="2351700" cy="3061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33"/>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Foco en la vista horizontal de las tablets</a:t>
            </a:r>
            <a:endParaRPr sz="1000"/>
          </a:p>
        </p:txBody>
      </p:sp>
      <p:sp>
        <p:nvSpPr>
          <p:cNvPr id="608" name="Google Shape;608;p33"/>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t>Inserta tu texto aquí Inserta tu texto aquí Inserta tu texto aquí</a:t>
            </a:r>
            <a:endParaRPr/>
          </a:p>
        </p:txBody>
      </p:sp>
      <p:sp>
        <p:nvSpPr>
          <p:cNvPr id="609" name="Google Shape;609;p33"/>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sz="1000"/>
              <a:t>Inserta tu texto aquí Inserta tu texto aquí Inserta tu texto aquí Inserta tu texto aquí Inserta tu texto aquí Inserta tu texto aquí Inserta tu texto aquí Inserta tu texto aquí Inserta tu texto aquí Inserta tu texto aquí. </a:t>
            </a:r>
            <a:endParaRPr/>
          </a:p>
        </p:txBody>
      </p:sp>
      <p:grpSp>
        <p:nvGrpSpPr>
          <p:cNvPr id="610" name="Google Shape;610;p33"/>
          <p:cNvGrpSpPr/>
          <p:nvPr/>
        </p:nvGrpSpPr>
        <p:grpSpPr>
          <a:xfrm>
            <a:off x="4547087" y="1535165"/>
            <a:ext cx="4273653" cy="2923926"/>
            <a:chOff x="4547087" y="1535165"/>
            <a:chExt cx="4273653" cy="2923926"/>
          </a:xfrm>
        </p:grpSpPr>
        <p:sp>
          <p:nvSpPr>
            <p:cNvPr id="611" name="Google Shape;611;p33"/>
            <p:cNvSpPr/>
            <p:nvPr/>
          </p:nvSpPr>
          <p:spPr>
            <a:xfrm>
              <a:off x="4548440" y="1563490"/>
              <a:ext cx="4272300" cy="2895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4547087" y="1535165"/>
              <a:ext cx="4272300" cy="2895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rot="5400000">
              <a:off x="4414596" y="2956316"/>
              <a:ext cx="579900" cy="810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614" name="Google Shape;614;p33"/>
          <p:cNvPicPr preferRelativeResize="0"/>
          <p:nvPr/>
        </p:nvPicPr>
        <p:blipFill rotWithShape="1">
          <a:blip r:embed="rId3">
            <a:alphaModFix/>
          </a:blip>
          <a:srcRect b="22550" l="42865" r="29044" t="35258"/>
          <a:stretch/>
        </p:blipFill>
        <p:spPr>
          <a:xfrm rot="5400000">
            <a:off x="5295271" y="1097449"/>
            <a:ext cx="2895600" cy="3770100"/>
          </a:xfrm>
          <a:prstGeom prst="rect">
            <a:avLst/>
          </a:prstGeom>
          <a:noFill/>
          <a:ln>
            <a:noFill/>
          </a:ln>
        </p:spPr>
      </p:pic>
      <p:sp>
        <p:nvSpPr>
          <p:cNvPr id="615" name="Google Shape;615;p33"/>
          <p:cNvSpPr/>
          <p:nvPr/>
        </p:nvSpPr>
        <p:spPr>
          <a:xfrm flipH="1" rot="5400000">
            <a:off x="5295241" y="1097457"/>
            <a:ext cx="2895600" cy="377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34"/>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Foco en los wearables</a:t>
            </a:r>
            <a:endParaRPr sz="1000"/>
          </a:p>
        </p:txBody>
      </p:sp>
      <p:sp>
        <p:nvSpPr>
          <p:cNvPr id="621" name="Google Shape;621;p34"/>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t>Inserta tu texto aquí Inserta tu texto aquí Inserta tu texto aquí</a:t>
            </a:r>
            <a:endParaRPr/>
          </a:p>
        </p:txBody>
      </p:sp>
      <p:sp>
        <p:nvSpPr>
          <p:cNvPr id="622" name="Google Shape;622;p34"/>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t>Inserta tu texto aquí Inserta tu texto aquí Inserta tu texto aquí Inserta tu texto aquí Inserta tu texto aquí Inserta tu texto aquí Inserta tu texto aquí Inserta tu texto aquí Inserta tu texto aquí Inserta tu texto aquí. </a:t>
            </a:r>
            <a:endParaRPr/>
          </a:p>
        </p:txBody>
      </p:sp>
      <p:grpSp>
        <p:nvGrpSpPr>
          <p:cNvPr id="623" name="Google Shape;623;p34"/>
          <p:cNvGrpSpPr/>
          <p:nvPr/>
        </p:nvGrpSpPr>
        <p:grpSpPr>
          <a:xfrm>
            <a:off x="3895497" y="891542"/>
            <a:ext cx="1403091" cy="3361448"/>
            <a:chOff x="7475548" y="3728000"/>
            <a:chExt cx="316503" cy="758244"/>
          </a:xfrm>
        </p:grpSpPr>
        <p:sp>
          <p:nvSpPr>
            <p:cNvPr id="624" name="Google Shape;624;p3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34"/>
          <p:cNvGrpSpPr/>
          <p:nvPr/>
        </p:nvGrpSpPr>
        <p:grpSpPr>
          <a:xfrm>
            <a:off x="3491361" y="1465383"/>
            <a:ext cx="2321335" cy="2247075"/>
            <a:chOff x="7384385" y="3857442"/>
            <a:chExt cx="523637" cy="506874"/>
          </a:xfrm>
        </p:grpSpPr>
        <p:sp>
          <p:nvSpPr>
            <p:cNvPr id="628" name="Google Shape;628;p3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34"/>
            <p:cNvGrpSpPr/>
            <p:nvPr/>
          </p:nvGrpSpPr>
          <p:grpSpPr>
            <a:xfrm>
              <a:off x="7384385" y="3857442"/>
              <a:ext cx="523637" cy="498900"/>
              <a:chOff x="7384385" y="3857442"/>
              <a:chExt cx="523637" cy="498900"/>
            </a:xfrm>
          </p:grpSpPr>
          <p:sp>
            <p:nvSpPr>
              <p:cNvPr id="630" name="Google Shape;630;p3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632" name="Google Shape;632;p34"/>
          <p:cNvPicPr preferRelativeResize="0"/>
          <p:nvPr/>
        </p:nvPicPr>
        <p:blipFill rotWithShape="1">
          <a:blip r:embed="rId3">
            <a:alphaModFix/>
          </a:blip>
          <a:srcRect b="26640" l="46579" r="31859" t="48531"/>
          <a:stretch/>
        </p:blipFill>
        <p:spPr>
          <a:xfrm>
            <a:off x="3625513" y="1605774"/>
            <a:ext cx="1944300" cy="1940700"/>
          </a:xfrm>
          <a:prstGeom prst="ellipse">
            <a:avLst/>
          </a:prstGeom>
          <a:noFill/>
          <a:ln cap="flat" cmpd="sng" w="28575">
            <a:solidFill>
              <a:srgbClr val="FFFFFF"/>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35"/>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Foco en los wearables</a:t>
            </a:r>
            <a:endParaRPr sz="1000"/>
          </a:p>
        </p:txBody>
      </p:sp>
      <p:sp>
        <p:nvSpPr>
          <p:cNvPr id="638" name="Google Shape;638;p35"/>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t>Inserta tu texto aquí Inserta tu texto aquí Inserta tu texto aquí</a:t>
            </a:r>
            <a:endParaRPr/>
          </a:p>
        </p:txBody>
      </p:sp>
      <p:sp>
        <p:nvSpPr>
          <p:cNvPr id="639" name="Google Shape;639;p35"/>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t>Inserta tu texto aquí Inserta tu texto aquí Inserta tu texto aquí Inserta tu texto aquí Inserta tu texto aquí Inserta tu texto aquí Inserta tu texto aquí Inserta tu texto aquí Inserta tu texto aquí Inserta tu texto aquí. </a:t>
            </a:r>
            <a:endParaRPr/>
          </a:p>
        </p:txBody>
      </p:sp>
      <p:grpSp>
        <p:nvGrpSpPr>
          <p:cNvPr id="640" name="Google Shape;640;p35"/>
          <p:cNvGrpSpPr/>
          <p:nvPr/>
        </p:nvGrpSpPr>
        <p:grpSpPr>
          <a:xfrm>
            <a:off x="3593432" y="890490"/>
            <a:ext cx="2115815" cy="3361448"/>
            <a:chOff x="-5144606" y="890490"/>
            <a:chExt cx="2115815" cy="3361448"/>
          </a:xfrm>
        </p:grpSpPr>
        <p:sp>
          <p:nvSpPr>
            <p:cNvPr id="641" name="Google Shape;641;p35"/>
            <p:cNvSpPr/>
            <p:nvPr/>
          </p:nvSpPr>
          <p:spPr>
            <a:xfrm rot="10800000">
              <a:off x="-4844756" y="3132037"/>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5"/>
            <p:cNvSpPr/>
            <p:nvPr/>
          </p:nvSpPr>
          <p:spPr>
            <a:xfrm rot="5400000">
              <a:off x="-4709156" y="3323872"/>
              <a:ext cx="623700" cy="894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5"/>
            <p:cNvSpPr/>
            <p:nvPr/>
          </p:nvSpPr>
          <p:spPr>
            <a:xfrm>
              <a:off x="-4844756" y="890490"/>
              <a:ext cx="1403100" cy="11199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5"/>
            <p:cNvSpPr/>
            <p:nvPr/>
          </p:nvSpPr>
          <p:spPr>
            <a:xfrm>
              <a:off x="-5144606" y="1591975"/>
              <a:ext cx="2002800" cy="2215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5"/>
            <p:cNvSpPr/>
            <p:nvPr/>
          </p:nvSpPr>
          <p:spPr>
            <a:xfrm>
              <a:off x="-3257390" y="2509293"/>
              <a:ext cx="228600" cy="2289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5"/>
            <p:cNvSpPr/>
            <p:nvPr/>
          </p:nvSpPr>
          <p:spPr>
            <a:xfrm>
              <a:off x="-5144606" y="1493958"/>
              <a:ext cx="2002800" cy="22782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647" name="Google Shape;647;p35"/>
          <p:cNvPicPr preferRelativeResize="0"/>
          <p:nvPr/>
        </p:nvPicPr>
        <p:blipFill rotWithShape="1">
          <a:blip r:embed="rId3">
            <a:alphaModFix/>
          </a:blip>
          <a:srcRect b="31656" l="47792" r="32558" t="42078"/>
          <a:stretch/>
        </p:blipFill>
        <p:spPr>
          <a:xfrm>
            <a:off x="3675963" y="1576938"/>
            <a:ext cx="1838700" cy="2130600"/>
          </a:xfrm>
          <a:prstGeom prst="roundRect">
            <a:avLst>
              <a:gd fmla="val 7794" name="adj"/>
            </a:avLst>
          </a:prstGeom>
          <a:noFill/>
          <a:ln cap="flat" cmpd="sng" w="2857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Contenidos</a:t>
            </a:r>
            <a:endParaRPr/>
          </a:p>
        </p:txBody>
      </p:sp>
      <p:sp>
        <p:nvSpPr>
          <p:cNvPr id="235" name="Google Shape;235;p18"/>
          <p:cNvSpPr txBox="1"/>
          <p:nvPr/>
        </p:nvSpPr>
        <p:spPr>
          <a:xfrm>
            <a:off x="4443275" y="2064600"/>
            <a:ext cx="2499300" cy="20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Presentación: Inserta tu texto aquí</a:t>
            </a:r>
            <a:endParaRPr sz="1800">
              <a:solidFill>
                <a:srgbClr val="FFFFFF"/>
              </a:solidFill>
              <a:latin typeface="Average"/>
              <a:ea typeface="Average"/>
              <a:cs typeface="Average"/>
              <a:sym typeface="Average"/>
            </a:endParaRPr>
          </a:p>
          <a:p>
            <a:pPr indent="0" lvl="0" marL="0" rtl="0" algn="l">
              <a:lnSpc>
                <a:spcPct val="150000"/>
              </a:lnSpc>
              <a:spcBef>
                <a:spcPts val="900"/>
              </a:spcBef>
              <a:spcAft>
                <a:spcPts val="0"/>
              </a:spcAft>
              <a:buNone/>
            </a:pPr>
            <a:r>
              <a:rPr lang="es-419" sz="700">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Foco en las computadoras de escritorio</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419" sz="700">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Foco en los dispositivos móviles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419" sz="700">
                <a:solidFill>
                  <a:srgbClr val="FFFFFF"/>
                </a:solidFill>
                <a:uFill>
                  <a:noFill/>
                </a:uFill>
                <a:latin typeface="Montserrat"/>
                <a:ea typeface="Montserrat"/>
                <a:cs typeface="Montserrat"/>
                <a:sym typeface="Montserrat"/>
                <a:hlinkClick action="ppaction://hlinksldjump" r:id="rId6">
                  <a:extLst>
                    <a:ext uri="{A12FA001-AC4F-418D-AE19-62706E023703}">
                      <ahyp:hlinkClr val="tx"/>
                    </a:ext>
                  </a:extLst>
                </a:hlinkClick>
              </a:rPr>
              <a:t>Foco en la vista horizontal de los dispositivos móviles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419" sz="700">
                <a:solidFill>
                  <a:srgbClr val="FFFFFF"/>
                </a:solidFill>
                <a:uFill>
                  <a:noFill/>
                </a:uFill>
                <a:latin typeface="Montserrat"/>
                <a:ea typeface="Montserrat"/>
                <a:cs typeface="Montserrat"/>
                <a:sym typeface="Montserrat"/>
                <a:hlinkClick action="ppaction://hlinksldjump" r:id="rId7">
                  <a:extLst>
                    <a:ext uri="{A12FA001-AC4F-418D-AE19-62706E023703}">
                      <ahyp:hlinkClr val="tx"/>
                    </a:ext>
                  </a:extLst>
                </a:hlinkClick>
              </a:rPr>
              <a:t>Foco en los wearables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419" sz="700">
                <a:solidFill>
                  <a:srgbClr val="FFFFFF"/>
                </a:solidFill>
                <a:uFill>
                  <a:noFill/>
                </a:uFill>
                <a:latin typeface="Montserrat"/>
                <a:ea typeface="Montserrat"/>
                <a:cs typeface="Montserrat"/>
                <a:sym typeface="Montserrat"/>
                <a:hlinkClick action="ppaction://hlinksldjump" r:id="rId8">
                  <a:extLst>
                    <a:ext uri="{A12FA001-AC4F-418D-AE19-62706E023703}">
                      <ahyp:hlinkClr val="tx"/>
                    </a:ext>
                  </a:extLst>
                </a:hlinkClick>
              </a:rPr>
              <a:t>Foco en las tablets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419" sz="700">
                <a:solidFill>
                  <a:srgbClr val="FFFFFF"/>
                </a:solidFill>
                <a:uFill>
                  <a:noFill/>
                </a:uFill>
                <a:latin typeface="Montserrat"/>
                <a:ea typeface="Montserrat"/>
                <a:cs typeface="Montserrat"/>
                <a:sym typeface="Montserrat"/>
                <a:hlinkClick action="ppaction://hlinksldjump" r:id="rId9">
                  <a:extLst>
                    <a:ext uri="{A12FA001-AC4F-418D-AE19-62706E023703}">
                      <ahyp:hlinkClr val="tx"/>
                    </a:ext>
                  </a:extLst>
                </a:hlinkClick>
              </a:rPr>
              <a:t>Foco en la vista horizontal de las tablets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s-419" sz="700">
                <a:solidFill>
                  <a:srgbClr val="FFFFFF"/>
                </a:solidFill>
                <a:uFill>
                  <a:noFill/>
                </a:uFill>
                <a:latin typeface="Montserrat"/>
                <a:ea typeface="Montserrat"/>
                <a:cs typeface="Montserrat"/>
                <a:sym typeface="Montserrat"/>
                <a:hlinkClick action="ppaction://hlinksldjump" r:id="rId10">
                  <a:extLst>
                    <a:ext uri="{A12FA001-AC4F-418D-AE19-62706E023703}">
                      <ahyp:hlinkClr val="tx"/>
                    </a:ext>
                  </a:extLst>
                </a:hlinkClick>
              </a:rPr>
              <a:t>Foco en los wearables</a:t>
            </a:r>
            <a:endParaRPr sz="1800">
              <a:solidFill>
                <a:srgbClr val="FFFFFF"/>
              </a:solidFill>
              <a:latin typeface="Average"/>
              <a:ea typeface="Average"/>
              <a:cs typeface="Average"/>
              <a:sym typeface="Average"/>
            </a:endParaRPr>
          </a:p>
          <a:p>
            <a:pPr indent="0" lvl="0" marL="0" rtl="0" algn="l">
              <a:spcBef>
                <a:spcPts val="1300"/>
              </a:spcBef>
              <a:spcAft>
                <a:spcPts val="0"/>
              </a:spcAft>
              <a:buNone/>
            </a:pPr>
            <a:r>
              <a:rPr lang="es-419">
                <a:solidFill>
                  <a:srgbClr val="FFFFFF"/>
                </a:solidFill>
                <a:uFill>
                  <a:noFill/>
                </a:uFill>
                <a:latin typeface="Montserrat"/>
                <a:ea typeface="Montserrat"/>
                <a:cs typeface="Montserrat"/>
                <a:sym typeface="Montserrat"/>
                <a:hlinkClick action="ppaction://hlinksldjump" r:id="rId11">
                  <a:extLst>
                    <a:ext uri="{A12FA001-AC4F-418D-AE19-62706E023703}">
                      <ahyp:hlinkClr val="tx"/>
                    </a:ext>
                  </a:extLst>
                </a:hlinkClick>
              </a:rPr>
              <a:t>Cronograma del proyecto</a:t>
            </a:r>
            <a:endParaRPr sz="1800">
              <a:solidFill>
                <a:srgbClr val="FFFFFF"/>
              </a:solidFill>
              <a:latin typeface="Average"/>
              <a:ea typeface="Average"/>
              <a:cs typeface="Average"/>
              <a:sym typeface="Average"/>
            </a:endParaRPr>
          </a:p>
        </p:txBody>
      </p:sp>
      <p:sp>
        <p:nvSpPr>
          <p:cNvPr id="236" name="Google Shape;236;p18"/>
          <p:cNvSpPr txBox="1"/>
          <p:nvPr/>
        </p:nvSpPr>
        <p:spPr>
          <a:xfrm>
            <a:off x="1294300" y="2064601"/>
            <a:ext cx="3018300" cy="202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rgbClr val="FFFFFF"/>
                </a:solidFill>
                <a:uFill>
                  <a:noFill/>
                </a:uFill>
                <a:latin typeface="Montserrat"/>
                <a:ea typeface="Montserrat"/>
                <a:cs typeface="Montserrat"/>
                <a:sym typeface="Montserrat"/>
                <a:hlinkClick action="ppaction://hlinksldjump" r:id="rId12">
                  <a:extLst>
                    <a:ext uri="{A12FA001-AC4F-418D-AE19-62706E023703}">
                      <ahyp:hlinkClr val="tx"/>
                    </a:ext>
                  </a:extLst>
                </a:hlinkClick>
              </a:rPr>
              <a:t>Resumen</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419">
                <a:solidFill>
                  <a:srgbClr val="FFFFFF"/>
                </a:solidFill>
                <a:uFill>
                  <a:noFill/>
                </a:uFill>
                <a:latin typeface="Montserrat"/>
                <a:ea typeface="Montserrat"/>
                <a:cs typeface="Montserrat"/>
                <a:sym typeface="Montserrat"/>
                <a:hlinkClick action="ppaction://hlinksldjump" r:id="rId13">
                  <a:extLst>
                    <a:ext uri="{A12FA001-AC4F-418D-AE19-62706E023703}">
                      <ahyp:hlinkClr val="tx"/>
                    </a:ext>
                  </a:extLst>
                </a:hlinkClick>
              </a:rPr>
              <a:t>Análisis de los problemas</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419">
                <a:solidFill>
                  <a:srgbClr val="FFFFFF"/>
                </a:solidFill>
                <a:uFill>
                  <a:noFill/>
                </a:uFill>
                <a:latin typeface="Montserrat"/>
                <a:ea typeface="Montserrat"/>
                <a:cs typeface="Montserrat"/>
                <a:sym typeface="Montserrat"/>
                <a:hlinkClick action="ppaction://hlinksldjump" r:id="rId14">
                  <a:extLst>
                    <a:ext uri="{A12FA001-AC4F-418D-AE19-62706E023703}">
                      <ahyp:hlinkClr val="tx"/>
                    </a:ext>
                  </a:extLst>
                </a:hlinkClick>
              </a:rPr>
              <a:t>Objetivo del proyecto</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419">
                <a:solidFill>
                  <a:srgbClr val="FFFFFF"/>
                </a:solidFill>
                <a:uFill>
                  <a:noFill/>
                </a:uFill>
                <a:latin typeface="Montserrat"/>
                <a:ea typeface="Montserrat"/>
                <a:cs typeface="Montserrat"/>
                <a:sym typeface="Montserrat"/>
                <a:hlinkClick action="ppaction://hlinksldjump" r:id="rId15">
                  <a:extLst>
                    <a:ext uri="{A12FA001-AC4F-418D-AE19-62706E023703}">
                      <ahyp:hlinkClr val="tx"/>
                    </a:ext>
                  </a:extLst>
                </a:hlinkClick>
              </a:rPr>
              <a:t>Público objetivo</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es-419">
                <a:solidFill>
                  <a:srgbClr val="FFFFFF"/>
                </a:solidFill>
                <a:uFill>
                  <a:noFill/>
                </a:uFill>
                <a:latin typeface="Montserrat"/>
                <a:ea typeface="Montserrat"/>
                <a:cs typeface="Montserrat"/>
                <a:sym typeface="Montserrat"/>
                <a:hlinkClick action="ppaction://hlinksldjump" r:id="rId16">
                  <a:extLst>
                    <a:ext uri="{A12FA001-AC4F-418D-AE19-62706E023703}">
                      <ahyp:hlinkClr val="tx"/>
                    </a:ext>
                  </a:extLst>
                </a:hlinkClick>
              </a:rPr>
              <a:t>Tendencias del mercado</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900"/>
              </a:spcAft>
              <a:buNone/>
            </a:pPr>
            <a:r>
              <a:rPr lang="es-419">
                <a:solidFill>
                  <a:srgbClr val="FFFFFF"/>
                </a:solidFill>
                <a:uFill>
                  <a:noFill/>
                </a:uFill>
                <a:latin typeface="Montserrat"/>
                <a:ea typeface="Montserrat"/>
                <a:cs typeface="Montserrat"/>
                <a:sym typeface="Montserrat"/>
                <a:hlinkClick action="ppaction://hlinksldjump" r:id="rId17">
                  <a:extLst>
                    <a:ext uri="{A12FA001-AC4F-418D-AE19-62706E023703}">
                      <ahyp:hlinkClr val="tx"/>
                    </a:ext>
                  </a:extLst>
                </a:hlinkClick>
              </a:rPr>
              <a:t>Diagrama de ciclo</a:t>
            </a:r>
            <a:endParaRPr sz="1800">
              <a:solidFill>
                <a:srgbClr val="FFFFFF"/>
              </a:solidFill>
              <a:latin typeface="Average"/>
              <a:ea typeface="Average"/>
              <a:cs typeface="Average"/>
              <a:sym typeface="Averag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Cronograma del proyecto</a:t>
            </a:r>
            <a:endParaRPr/>
          </a:p>
        </p:txBody>
      </p:sp>
      <p:cxnSp>
        <p:nvCxnSpPr>
          <p:cNvPr id="653" name="Google Shape;653;p36"/>
          <p:cNvCxnSpPr/>
          <p:nvPr/>
        </p:nvCxnSpPr>
        <p:spPr>
          <a:xfrm>
            <a:off x="1761628"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654" name="Google Shape;654;p36"/>
          <p:cNvSpPr/>
          <p:nvPr/>
        </p:nvSpPr>
        <p:spPr>
          <a:xfrm flipH="1">
            <a:off x="1228048"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655" name="Google Shape;655;p36"/>
          <p:cNvSpPr/>
          <p:nvPr/>
        </p:nvSpPr>
        <p:spPr>
          <a:xfrm>
            <a:off x="1227675"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656" name="Google Shape;656;p36"/>
          <p:cNvCxnSpPr/>
          <p:nvPr/>
        </p:nvCxnSpPr>
        <p:spPr>
          <a:xfrm>
            <a:off x="2855284"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657" name="Google Shape;657;p36"/>
          <p:cNvSpPr/>
          <p:nvPr/>
        </p:nvSpPr>
        <p:spPr>
          <a:xfrm flipH="1">
            <a:off x="2321705"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a:solidFill>
                  <a:srgbClr val="999999"/>
                </a:solidFill>
              </a:rPr>
              <a:t>  </a:t>
            </a:r>
            <a:endParaRPr>
              <a:solidFill>
                <a:srgbClr val="999999"/>
              </a:solidFill>
            </a:endParaRPr>
          </a:p>
        </p:txBody>
      </p:sp>
      <p:sp>
        <p:nvSpPr>
          <p:cNvPr id="658" name="Google Shape;658;p36"/>
          <p:cNvSpPr/>
          <p:nvPr/>
        </p:nvSpPr>
        <p:spPr>
          <a:xfrm>
            <a:off x="2321332"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659" name="Google Shape;659;p36"/>
          <p:cNvCxnSpPr/>
          <p:nvPr/>
        </p:nvCxnSpPr>
        <p:spPr>
          <a:xfrm>
            <a:off x="3949490"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660" name="Google Shape;660;p36"/>
          <p:cNvSpPr/>
          <p:nvPr/>
        </p:nvSpPr>
        <p:spPr>
          <a:xfrm flipH="1">
            <a:off x="3415911"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661" name="Google Shape;661;p36"/>
          <p:cNvSpPr/>
          <p:nvPr/>
        </p:nvSpPr>
        <p:spPr>
          <a:xfrm>
            <a:off x="3415538"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662" name="Google Shape;662;p36"/>
          <p:cNvCxnSpPr/>
          <p:nvPr/>
        </p:nvCxnSpPr>
        <p:spPr>
          <a:xfrm>
            <a:off x="5041054"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663" name="Google Shape;663;p36"/>
          <p:cNvSpPr/>
          <p:nvPr/>
        </p:nvSpPr>
        <p:spPr>
          <a:xfrm flipH="1">
            <a:off x="4507474"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664" name="Google Shape;664;p36"/>
          <p:cNvSpPr/>
          <p:nvPr/>
        </p:nvSpPr>
        <p:spPr>
          <a:xfrm>
            <a:off x="4507101"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665" name="Google Shape;665;p36"/>
          <p:cNvCxnSpPr/>
          <p:nvPr/>
        </p:nvCxnSpPr>
        <p:spPr>
          <a:xfrm>
            <a:off x="6129352"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666" name="Google Shape;666;p36"/>
          <p:cNvSpPr/>
          <p:nvPr/>
        </p:nvSpPr>
        <p:spPr>
          <a:xfrm flipH="1">
            <a:off x="5595772"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667" name="Google Shape;667;p36"/>
          <p:cNvSpPr/>
          <p:nvPr/>
        </p:nvSpPr>
        <p:spPr>
          <a:xfrm>
            <a:off x="559540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668" name="Google Shape;668;p36"/>
          <p:cNvCxnSpPr/>
          <p:nvPr/>
        </p:nvCxnSpPr>
        <p:spPr>
          <a:xfrm>
            <a:off x="7221273"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669" name="Google Shape;669;p36"/>
          <p:cNvSpPr/>
          <p:nvPr/>
        </p:nvSpPr>
        <p:spPr>
          <a:xfrm flipH="1">
            <a:off x="6687693"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670" name="Google Shape;670;p36"/>
          <p:cNvSpPr/>
          <p:nvPr/>
        </p:nvSpPr>
        <p:spPr>
          <a:xfrm>
            <a:off x="668732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671" name="Google Shape;671;p36"/>
          <p:cNvSpPr txBox="1"/>
          <p:nvPr/>
        </p:nvSpPr>
        <p:spPr>
          <a:xfrm>
            <a:off x="1158086" y="3307024"/>
            <a:ext cx="11667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s-419" sz="800">
                <a:solidFill>
                  <a:srgbClr val="FFFFFF"/>
                </a:solidFill>
                <a:latin typeface="Roboto"/>
                <a:ea typeface="Roboto"/>
                <a:cs typeface="Roboto"/>
                <a:sym typeface="Roboto"/>
              </a:rPr>
              <a:t>Inserta tu texto aquí Inserta tu texto aquí Inserta tu texto aquí.</a:t>
            </a:r>
            <a:endParaRPr sz="800">
              <a:solidFill>
                <a:srgbClr val="FFFFFF"/>
              </a:solidFill>
              <a:latin typeface="Roboto"/>
              <a:ea typeface="Roboto"/>
              <a:cs typeface="Roboto"/>
              <a:sym typeface="Roboto"/>
            </a:endParaRPr>
          </a:p>
        </p:txBody>
      </p:sp>
      <p:sp>
        <p:nvSpPr>
          <p:cNvPr id="672" name="Google Shape;672;p36"/>
          <p:cNvSpPr txBox="1"/>
          <p:nvPr/>
        </p:nvSpPr>
        <p:spPr>
          <a:xfrm>
            <a:off x="2302396"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s-419" sz="800">
                <a:solidFill>
                  <a:schemeClr val="lt1"/>
                </a:solidFill>
                <a:latin typeface="Roboto"/>
                <a:ea typeface="Roboto"/>
                <a:cs typeface="Roboto"/>
                <a:sym typeface="Roboto"/>
              </a:rPr>
              <a:t>Inserta tu texto aquí Inserta tu texto aquí Inserta tu texto aquí.</a:t>
            </a:r>
            <a:endParaRPr sz="800">
              <a:solidFill>
                <a:srgbClr val="FFFFFF"/>
              </a:solidFill>
              <a:latin typeface="Roboto"/>
              <a:ea typeface="Roboto"/>
              <a:cs typeface="Roboto"/>
              <a:sym typeface="Roboto"/>
            </a:endParaRPr>
          </a:p>
        </p:txBody>
      </p:sp>
      <p:sp>
        <p:nvSpPr>
          <p:cNvPr id="673" name="Google Shape;673;p36"/>
          <p:cNvSpPr txBox="1"/>
          <p:nvPr/>
        </p:nvSpPr>
        <p:spPr>
          <a:xfrm>
            <a:off x="3438904" y="3307022"/>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s-419" sz="800">
                <a:solidFill>
                  <a:schemeClr val="lt1"/>
                </a:solidFill>
                <a:latin typeface="Roboto"/>
                <a:ea typeface="Roboto"/>
                <a:cs typeface="Roboto"/>
                <a:sym typeface="Roboto"/>
              </a:rPr>
              <a:t>Inserta tu texto aquí Inserta tu texto aquí Inserta tu texto aquí.</a:t>
            </a:r>
            <a:endParaRPr sz="800">
              <a:solidFill>
                <a:srgbClr val="FFFFFF"/>
              </a:solidFill>
              <a:latin typeface="Roboto"/>
              <a:ea typeface="Roboto"/>
              <a:cs typeface="Roboto"/>
              <a:sym typeface="Roboto"/>
            </a:endParaRPr>
          </a:p>
        </p:txBody>
      </p:sp>
      <p:sp>
        <p:nvSpPr>
          <p:cNvPr id="674" name="Google Shape;674;p36"/>
          <p:cNvSpPr txBox="1"/>
          <p:nvPr/>
        </p:nvSpPr>
        <p:spPr>
          <a:xfrm>
            <a:off x="4572659"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s-419" sz="800">
                <a:solidFill>
                  <a:schemeClr val="lt1"/>
                </a:solidFill>
                <a:latin typeface="Roboto"/>
                <a:ea typeface="Roboto"/>
                <a:cs typeface="Roboto"/>
                <a:sym typeface="Roboto"/>
              </a:rPr>
              <a:t>Inserta tu texto aquí Inserta tu texto aquí Inserta tu texto aquí.</a:t>
            </a:r>
            <a:endParaRPr sz="800">
              <a:solidFill>
                <a:srgbClr val="FFFFFF"/>
              </a:solidFill>
              <a:latin typeface="Roboto"/>
              <a:ea typeface="Roboto"/>
              <a:cs typeface="Roboto"/>
              <a:sym typeface="Roboto"/>
            </a:endParaRPr>
          </a:p>
        </p:txBody>
      </p:sp>
      <p:sp>
        <p:nvSpPr>
          <p:cNvPr id="675" name="Google Shape;675;p36"/>
          <p:cNvSpPr txBox="1"/>
          <p:nvPr/>
        </p:nvSpPr>
        <p:spPr>
          <a:xfrm>
            <a:off x="5703047"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s-419" sz="800">
                <a:solidFill>
                  <a:schemeClr val="lt1"/>
                </a:solidFill>
                <a:latin typeface="Roboto"/>
                <a:ea typeface="Roboto"/>
                <a:cs typeface="Roboto"/>
                <a:sym typeface="Roboto"/>
              </a:rPr>
              <a:t>Inserta tu texto aquí Inserta tu texto aquí Inserta tu texto aquí.</a:t>
            </a:r>
            <a:endParaRPr sz="800">
              <a:solidFill>
                <a:srgbClr val="FFFFFF"/>
              </a:solidFill>
              <a:latin typeface="Roboto"/>
              <a:ea typeface="Roboto"/>
              <a:cs typeface="Roboto"/>
              <a:sym typeface="Roboto"/>
            </a:endParaRPr>
          </a:p>
        </p:txBody>
      </p:sp>
      <p:sp>
        <p:nvSpPr>
          <p:cNvPr id="676" name="Google Shape;676;p36"/>
          <p:cNvSpPr txBox="1"/>
          <p:nvPr/>
        </p:nvSpPr>
        <p:spPr>
          <a:xfrm>
            <a:off x="1158086" y="2928564"/>
            <a:ext cx="1166700" cy="40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solidFill>
                  <a:srgbClr val="FFFFFF"/>
                </a:solidFill>
                <a:latin typeface="Roboto"/>
                <a:ea typeface="Roboto"/>
                <a:cs typeface="Roboto"/>
                <a:sym typeface="Roboto"/>
              </a:rPr>
              <a:t>Inserta tu texto aquí</a:t>
            </a:r>
            <a:endParaRPr sz="1000">
              <a:solidFill>
                <a:srgbClr val="FFFFFF"/>
              </a:solidFill>
              <a:latin typeface="Roboto"/>
              <a:ea typeface="Roboto"/>
              <a:cs typeface="Roboto"/>
              <a:sym typeface="Roboto"/>
            </a:endParaRPr>
          </a:p>
        </p:txBody>
      </p:sp>
      <p:sp>
        <p:nvSpPr>
          <p:cNvPr id="677" name="Google Shape;677;p36"/>
          <p:cNvSpPr txBox="1"/>
          <p:nvPr/>
        </p:nvSpPr>
        <p:spPr>
          <a:xfrm>
            <a:off x="2302396" y="2930350"/>
            <a:ext cx="1136400" cy="40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solidFill>
                  <a:srgbClr val="FFFFFF"/>
                </a:solidFill>
                <a:latin typeface="Roboto"/>
                <a:ea typeface="Roboto"/>
                <a:cs typeface="Roboto"/>
                <a:sym typeface="Roboto"/>
              </a:rPr>
              <a:t>Inserta tu texto aquí</a:t>
            </a:r>
            <a:endParaRPr sz="1000">
              <a:solidFill>
                <a:srgbClr val="FFFFFF"/>
              </a:solidFill>
              <a:latin typeface="Roboto"/>
              <a:ea typeface="Roboto"/>
              <a:cs typeface="Roboto"/>
              <a:sym typeface="Roboto"/>
            </a:endParaRPr>
          </a:p>
        </p:txBody>
      </p:sp>
      <p:sp>
        <p:nvSpPr>
          <p:cNvPr id="678" name="Google Shape;678;p36"/>
          <p:cNvSpPr txBox="1"/>
          <p:nvPr/>
        </p:nvSpPr>
        <p:spPr>
          <a:xfrm>
            <a:off x="3438904" y="2930350"/>
            <a:ext cx="1136400" cy="40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solidFill>
                  <a:srgbClr val="FFFFFF"/>
                </a:solidFill>
                <a:latin typeface="Roboto"/>
                <a:ea typeface="Roboto"/>
                <a:cs typeface="Roboto"/>
                <a:sym typeface="Roboto"/>
              </a:rPr>
              <a:t>Inserta tu texto aquí</a:t>
            </a:r>
            <a:endParaRPr sz="1000">
              <a:solidFill>
                <a:srgbClr val="FFFFFF"/>
              </a:solidFill>
              <a:latin typeface="Roboto"/>
              <a:ea typeface="Roboto"/>
              <a:cs typeface="Roboto"/>
              <a:sym typeface="Roboto"/>
            </a:endParaRPr>
          </a:p>
        </p:txBody>
      </p:sp>
      <p:sp>
        <p:nvSpPr>
          <p:cNvPr id="679" name="Google Shape;679;p36"/>
          <p:cNvSpPr txBox="1"/>
          <p:nvPr/>
        </p:nvSpPr>
        <p:spPr>
          <a:xfrm>
            <a:off x="4572659" y="2930350"/>
            <a:ext cx="1136400" cy="40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solidFill>
                  <a:srgbClr val="FFFFFF"/>
                </a:solidFill>
                <a:latin typeface="Roboto"/>
                <a:ea typeface="Roboto"/>
                <a:cs typeface="Roboto"/>
                <a:sym typeface="Roboto"/>
              </a:rPr>
              <a:t>Inserta tu texto aquí</a:t>
            </a:r>
            <a:endParaRPr sz="1000">
              <a:solidFill>
                <a:srgbClr val="FFFFFF"/>
              </a:solidFill>
              <a:latin typeface="Roboto"/>
              <a:ea typeface="Roboto"/>
              <a:cs typeface="Roboto"/>
              <a:sym typeface="Roboto"/>
            </a:endParaRPr>
          </a:p>
        </p:txBody>
      </p:sp>
      <p:sp>
        <p:nvSpPr>
          <p:cNvPr id="680" name="Google Shape;680;p36"/>
          <p:cNvSpPr txBox="1"/>
          <p:nvPr/>
        </p:nvSpPr>
        <p:spPr>
          <a:xfrm>
            <a:off x="5703047" y="2930350"/>
            <a:ext cx="1136400" cy="40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solidFill>
                  <a:srgbClr val="FFFFFF"/>
                </a:solidFill>
                <a:latin typeface="Roboto"/>
                <a:ea typeface="Roboto"/>
                <a:cs typeface="Roboto"/>
                <a:sym typeface="Roboto"/>
              </a:rPr>
              <a:t>Inserta tu texto aquí</a:t>
            </a:r>
            <a:endParaRPr sz="1000">
              <a:solidFill>
                <a:srgbClr val="FFFFFF"/>
              </a:solidFill>
              <a:latin typeface="Roboto"/>
              <a:ea typeface="Roboto"/>
              <a:cs typeface="Roboto"/>
              <a:sym typeface="Roboto"/>
            </a:endParaRPr>
          </a:p>
        </p:txBody>
      </p:sp>
      <p:sp>
        <p:nvSpPr>
          <p:cNvPr id="681" name="Google Shape;681;p36"/>
          <p:cNvSpPr txBox="1"/>
          <p:nvPr/>
        </p:nvSpPr>
        <p:spPr>
          <a:xfrm>
            <a:off x="6837184" y="2930350"/>
            <a:ext cx="1136400" cy="40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419" sz="1000">
                <a:solidFill>
                  <a:srgbClr val="FFFFFF"/>
                </a:solidFill>
                <a:latin typeface="Roboto"/>
                <a:ea typeface="Roboto"/>
                <a:cs typeface="Roboto"/>
                <a:sym typeface="Roboto"/>
              </a:rPr>
              <a:t>Inserta tu texto aquí</a:t>
            </a:r>
            <a:endParaRPr sz="1000">
              <a:solidFill>
                <a:srgbClr val="FFFFFF"/>
              </a:solidFill>
              <a:latin typeface="Roboto"/>
              <a:ea typeface="Roboto"/>
              <a:cs typeface="Roboto"/>
              <a:sym typeface="Roboto"/>
            </a:endParaRPr>
          </a:p>
        </p:txBody>
      </p:sp>
      <p:sp>
        <p:nvSpPr>
          <p:cNvPr id="682" name="Google Shape;682;p36"/>
          <p:cNvSpPr txBox="1"/>
          <p:nvPr/>
        </p:nvSpPr>
        <p:spPr>
          <a:xfrm>
            <a:off x="6837184"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s-419" sz="800">
                <a:solidFill>
                  <a:schemeClr val="lt1"/>
                </a:solidFill>
                <a:latin typeface="Roboto"/>
                <a:ea typeface="Roboto"/>
                <a:cs typeface="Roboto"/>
                <a:sym typeface="Roboto"/>
              </a:rPr>
              <a:t>Inserta tu texto aquí Inserta tu texto aquí Inserta tu texto aquí.</a:t>
            </a:r>
            <a:endParaRPr sz="800">
              <a:solidFill>
                <a:srgbClr val="FFFFFF"/>
              </a:solidFill>
              <a:latin typeface="Roboto"/>
              <a:ea typeface="Roboto"/>
              <a:cs typeface="Roboto"/>
              <a:sym typeface="Roboto"/>
            </a:endParaRPr>
          </a:p>
        </p:txBody>
      </p:sp>
      <p:sp>
        <p:nvSpPr>
          <p:cNvPr id="683" name="Google Shape;683;p36"/>
          <p:cNvSpPr txBox="1"/>
          <p:nvPr/>
        </p:nvSpPr>
        <p:spPr>
          <a:xfrm>
            <a:off x="1195078" y="1900925"/>
            <a:ext cx="5382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FFFFFF"/>
                </a:solidFill>
                <a:latin typeface="Roboto"/>
                <a:ea typeface="Roboto"/>
                <a:cs typeface="Roboto"/>
                <a:sym typeface="Roboto"/>
              </a:rPr>
              <a:t>ENE</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684" name="Google Shape;684;p36"/>
          <p:cNvSpPr txBox="1"/>
          <p:nvPr/>
        </p:nvSpPr>
        <p:spPr>
          <a:xfrm>
            <a:off x="2275607" y="1900925"/>
            <a:ext cx="5382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FFFFFF"/>
                </a:solidFill>
                <a:latin typeface="Roboto"/>
                <a:ea typeface="Roboto"/>
                <a:cs typeface="Roboto"/>
                <a:sym typeface="Roboto"/>
              </a:rPr>
              <a:t>FEB</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685" name="Google Shape;685;p36"/>
          <p:cNvSpPr txBox="1"/>
          <p:nvPr/>
        </p:nvSpPr>
        <p:spPr>
          <a:xfrm>
            <a:off x="3412146" y="1900925"/>
            <a:ext cx="5382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FFFFFF"/>
                </a:solidFill>
                <a:latin typeface="Roboto"/>
                <a:ea typeface="Roboto"/>
                <a:cs typeface="Roboto"/>
                <a:sym typeface="Roboto"/>
              </a:rPr>
              <a:t>MAR</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686" name="Google Shape;686;p36"/>
          <p:cNvSpPr txBox="1"/>
          <p:nvPr/>
        </p:nvSpPr>
        <p:spPr>
          <a:xfrm>
            <a:off x="4482543" y="1900925"/>
            <a:ext cx="5382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FFFFFF"/>
                </a:solidFill>
                <a:latin typeface="Roboto"/>
                <a:ea typeface="Roboto"/>
                <a:cs typeface="Roboto"/>
                <a:sym typeface="Roboto"/>
              </a:rPr>
              <a:t>ABR</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687" name="Google Shape;687;p36"/>
          <p:cNvSpPr txBox="1"/>
          <p:nvPr/>
        </p:nvSpPr>
        <p:spPr>
          <a:xfrm>
            <a:off x="5584953" y="1900925"/>
            <a:ext cx="5382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FFFFFF"/>
                </a:solidFill>
                <a:latin typeface="Roboto"/>
                <a:ea typeface="Roboto"/>
                <a:cs typeface="Roboto"/>
                <a:sym typeface="Roboto"/>
              </a:rPr>
              <a:t>MAY</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688" name="Google Shape;688;p36"/>
          <p:cNvSpPr txBox="1"/>
          <p:nvPr/>
        </p:nvSpPr>
        <p:spPr>
          <a:xfrm>
            <a:off x="6662762" y="1900925"/>
            <a:ext cx="5382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FFFFFF"/>
                </a:solidFill>
                <a:latin typeface="Roboto"/>
                <a:ea typeface="Roboto"/>
                <a:cs typeface="Roboto"/>
                <a:sym typeface="Roboto"/>
              </a:rPr>
              <a:t>JUN</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37"/>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Gracias</a:t>
            </a:r>
            <a:endParaRPr/>
          </a:p>
        </p:txBody>
      </p:sp>
      <p:sp>
        <p:nvSpPr>
          <p:cNvPr id="694" name="Google Shape;694;p37"/>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latin typeface="Arial"/>
                <a:ea typeface="Arial"/>
                <a:cs typeface="Arial"/>
                <a:sym typeface="Arial"/>
              </a:rPr>
              <a:t>Inserta tu texto aquí Inserta tu texto aquí Inserta tu texto aquí Inserta tu texto aquí Inserta tu texto aquí. </a:t>
            </a:r>
            <a:endParaRPr>
              <a:latin typeface="Arial"/>
              <a:ea typeface="Arial"/>
              <a:cs typeface="Arial"/>
              <a:sym typeface="Arial"/>
            </a:endParaRPr>
          </a:p>
        </p:txBody>
      </p:sp>
      <p:grpSp>
        <p:nvGrpSpPr>
          <p:cNvPr id="695" name="Google Shape;695;p37"/>
          <p:cNvGrpSpPr/>
          <p:nvPr/>
        </p:nvGrpSpPr>
        <p:grpSpPr>
          <a:xfrm>
            <a:off x="4066820" y="1553491"/>
            <a:ext cx="3159984" cy="2439109"/>
            <a:chOff x="3553042" y="1657806"/>
            <a:chExt cx="3461100" cy="2671532"/>
          </a:xfrm>
        </p:grpSpPr>
        <p:sp>
          <p:nvSpPr>
            <p:cNvPr id="696" name="Google Shape;696;p3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704" name="Google Shape;704;p3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705" name="Google Shape;705;p3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 name="Google Shape;706;p37"/>
          <p:cNvGrpSpPr/>
          <p:nvPr/>
        </p:nvGrpSpPr>
        <p:grpSpPr>
          <a:xfrm>
            <a:off x="6762480" y="2546254"/>
            <a:ext cx="1024386" cy="1522884"/>
            <a:chOff x="6505573" y="2745170"/>
            <a:chExt cx="1122000" cy="1668000"/>
          </a:xfrm>
        </p:grpSpPr>
        <p:sp>
          <p:nvSpPr>
            <p:cNvPr id="707" name="Google Shape;707;p3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711" name="Google Shape;711;p37"/>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712" name="Google Shape;712;p3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 name="Google Shape;713;p37"/>
          <p:cNvGrpSpPr/>
          <p:nvPr/>
        </p:nvGrpSpPr>
        <p:grpSpPr>
          <a:xfrm>
            <a:off x="6405845" y="3121897"/>
            <a:ext cx="520684" cy="1036470"/>
            <a:chOff x="9543736" y="4486132"/>
            <a:chExt cx="570300" cy="1135235"/>
          </a:xfrm>
        </p:grpSpPr>
        <p:sp>
          <p:nvSpPr>
            <p:cNvPr id="714" name="Google Shape;714;p3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718" name="Google Shape;718;p37"/>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719" name="Google Shape;719;p3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 name="Google Shape;720;p37"/>
          <p:cNvGrpSpPr/>
          <p:nvPr/>
        </p:nvGrpSpPr>
        <p:grpSpPr>
          <a:xfrm>
            <a:off x="7564804" y="3443361"/>
            <a:ext cx="455496" cy="692277"/>
            <a:chOff x="7384375" y="3728000"/>
            <a:chExt cx="498900" cy="758244"/>
          </a:xfrm>
        </p:grpSpPr>
        <p:sp>
          <p:nvSpPr>
            <p:cNvPr id="721" name="Google Shape;721;p3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37"/>
          <p:cNvGrpSpPr/>
          <p:nvPr/>
        </p:nvGrpSpPr>
        <p:grpSpPr>
          <a:xfrm>
            <a:off x="7564836" y="3561758"/>
            <a:ext cx="478081" cy="462776"/>
            <a:chOff x="7384385" y="3857442"/>
            <a:chExt cx="523637" cy="506874"/>
          </a:xfrm>
        </p:grpSpPr>
        <p:sp>
          <p:nvSpPr>
            <p:cNvPr id="726" name="Google Shape;726;p3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37"/>
            <p:cNvGrpSpPr/>
            <p:nvPr/>
          </p:nvGrpSpPr>
          <p:grpSpPr>
            <a:xfrm>
              <a:off x="7384385" y="3857442"/>
              <a:ext cx="523637" cy="498900"/>
              <a:chOff x="7384385" y="3857442"/>
              <a:chExt cx="523637" cy="498900"/>
            </a:xfrm>
          </p:grpSpPr>
          <p:sp>
            <p:nvSpPr>
              <p:cNvPr id="728" name="Google Shape;728;p3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730" name="Google Shape;730;p37"/>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731" name="Google Shape;731;p37"/>
          <p:cNvGrpSpPr/>
          <p:nvPr/>
        </p:nvGrpSpPr>
        <p:grpSpPr>
          <a:xfrm>
            <a:off x="8110843" y="3443361"/>
            <a:ext cx="435785" cy="692277"/>
            <a:chOff x="7982421" y="3727763"/>
            <a:chExt cx="477311" cy="758244"/>
          </a:xfrm>
        </p:grpSpPr>
        <p:sp>
          <p:nvSpPr>
            <p:cNvPr id="732" name="Google Shape;732;p3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740" name="Google Shape;740;p37"/>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Resumen</a:t>
            </a:r>
            <a:endParaRPr/>
          </a:p>
        </p:txBody>
      </p:sp>
      <p:sp>
        <p:nvSpPr>
          <p:cNvPr id="242" name="Google Shape;242;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Inserta tu texto aquí Inserta tu texto aquí Inserta tu texto aquí Inserta tu texto aquí Inserta tu texto aquí Inserta tu texto aquí Inserta tu texto aquí Inserta tu texto aquí Inserta tu texto aquí Inserta tu texto aquí Inserta tu texto aquí Inserta tu texto aquí. </a:t>
            </a:r>
            <a:endParaRPr/>
          </a:p>
          <a:p>
            <a:pPr indent="0" lvl="0" marL="0" rtl="0" algn="l">
              <a:spcBef>
                <a:spcPts val="1600"/>
              </a:spcBef>
              <a:spcAft>
                <a:spcPts val="1600"/>
              </a:spcAft>
              <a:buNone/>
            </a:pPr>
            <a:r>
              <a:rPr lang="es-419"/>
              <a:t>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Análisis de los problemas</a:t>
            </a:r>
            <a:endParaRPr/>
          </a:p>
        </p:txBody>
      </p:sp>
      <p:sp>
        <p:nvSpPr>
          <p:cNvPr id="248" name="Google Shape;248;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9" name="Google Shape;249;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solidFill>
                  <a:srgbClr val="FFFFFF"/>
                </a:solidFill>
              </a:rPr>
              <a:t>Inserta tu texto aquí Inserta tu texto aquí Inserta tu texto aquí Inserta tu texto aquí Inserta tu texto aquí Inserta tu texto aquí Inserta tu texto aquí Inserta tu texto aquí Inserta tu texto aquí Inserta tu texto aquí. </a:t>
            </a:r>
            <a:endParaRPr>
              <a:solidFill>
                <a:srgbClr val="FFFFFF"/>
              </a:solidFill>
            </a:endParaRPr>
          </a:p>
        </p:txBody>
      </p:sp>
      <p:sp>
        <p:nvSpPr>
          <p:cNvPr id="250" name="Google Shape;250;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solidFill>
                  <a:srgbClr val="FFFFFF"/>
                </a:solidFill>
              </a:rPr>
              <a:t>Inserta tu texto aquí Inserta tu texto aquí Inserta tu texto aquí Inserta tu texto aquí Inserta tu texto aquí Inserta tu texto aquí Inserta tu texto aquí.</a:t>
            </a:r>
            <a:endParaRPr>
              <a:solidFill>
                <a:srgbClr val="FFFFFF"/>
              </a:solidFill>
            </a:endParaRPr>
          </a:p>
        </p:txBody>
      </p:sp>
      <p:sp>
        <p:nvSpPr>
          <p:cNvPr id="252" name="Google Shape;252;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sz="2400">
                <a:solidFill>
                  <a:srgbClr val="FFFFFF"/>
                </a:solidFill>
                <a:latin typeface="Montserrat"/>
                <a:ea typeface="Montserrat"/>
                <a:cs typeface="Montserrat"/>
                <a:sym typeface="Montserrat"/>
              </a:rPr>
              <a:t>03</a:t>
            </a:r>
            <a:endParaRPr sz="1300">
              <a:solidFill>
                <a:srgbClr val="FFFFFF"/>
              </a:solidFill>
            </a:endParaRPr>
          </a:p>
        </p:txBody>
      </p:sp>
      <p:sp>
        <p:nvSpPr>
          <p:cNvPr id="253" name="Google Shape;253;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t>Inserta tu texto aquí Inserta tu texto aquí Inserta tu texto aquí Inserta tu texto aquí Inserta tu texto aquí Inserta tu texto aquí Inserta tu texto aquí.</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Objetivo del proyecto</a:t>
            </a:r>
            <a:endParaRPr/>
          </a:p>
        </p:txBody>
      </p:sp>
      <p:sp>
        <p:nvSpPr>
          <p:cNvPr id="259" name="Google Shape;259;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s-419"/>
              <a:t>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Público objetivo</a:t>
            </a:r>
            <a:endParaRPr/>
          </a:p>
        </p:txBody>
      </p:sp>
      <p:sp>
        <p:nvSpPr>
          <p:cNvPr id="265" name="Google Shape;265;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solidFill>
                  <a:srgbClr val="FFFFFF"/>
                </a:solidFill>
              </a:rPr>
              <a:t>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a:t>
            </a:r>
            <a:endParaRPr/>
          </a:p>
        </p:txBody>
      </p:sp>
      <p:pic>
        <p:nvPicPr>
          <p:cNvPr descr="offset_comp_267026.jpg" id="266" name="Google Shape;266;p22"/>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67" name="Google Shape;267;p22"/>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68" name="Google Shape;268;p22"/>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69" name="Google Shape;269;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3"/>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sz="1000"/>
              <a:t>Persona 1</a:t>
            </a:r>
            <a:endParaRPr sz="1000"/>
          </a:p>
        </p:txBody>
      </p:sp>
      <p:sp>
        <p:nvSpPr>
          <p:cNvPr id="275" name="Google Shape;275;p23"/>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419"/>
              <a:t>Nombre de la persona</a:t>
            </a:r>
            <a:endParaRPr/>
          </a:p>
        </p:txBody>
      </p:sp>
      <p:sp>
        <p:nvSpPr>
          <p:cNvPr id="276" name="Google Shape;276;p23"/>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solidFill>
                  <a:srgbClr val="FFFFFF"/>
                </a:solidFill>
              </a:rPr>
              <a:t>Inserta tu texto aquí </a:t>
            </a:r>
            <a:r>
              <a:rPr lang="es-419"/>
              <a:t>Inserta tu texto aquí Inserta tu texto aquí Inserta tu texto aquí Inserta tu texto aquí Inserta tu texto aquí Inserta tu texto aquí Inserta tu texto aquí Inserta tu texto aquí Inserta tu texto aquí. </a:t>
            </a:r>
            <a:endParaRPr/>
          </a:p>
        </p:txBody>
      </p:sp>
      <p:grpSp>
        <p:nvGrpSpPr>
          <p:cNvPr id="277" name="Google Shape;277;p23"/>
          <p:cNvGrpSpPr/>
          <p:nvPr/>
        </p:nvGrpSpPr>
        <p:grpSpPr>
          <a:xfrm>
            <a:off x="1359550" y="3154500"/>
            <a:ext cx="1018200" cy="1018200"/>
            <a:chOff x="1359550" y="3154500"/>
            <a:chExt cx="1018200" cy="1018200"/>
          </a:xfrm>
        </p:grpSpPr>
        <p:sp>
          <p:nvSpPr>
            <p:cNvPr id="278" name="Google Shape;278;p23"/>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1409800" y="3204750"/>
              <a:ext cx="917700" cy="917700"/>
            </a:xfrm>
            <a:prstGeom prst="pie">
              <a:avLst>
                <a:gd fmla="val 0"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23"/>
          <p:cNvSpPr txBox="1"/>
          <p:nvPr/>
        </p:nvSpPr>
        <p:spPr>
          <a:xfrm>
            <a:off x="1246850" y="4245800"/>
            <a:ext cx="124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419" sz="800">
                <a:solidFill>
                  <a:schemeClr val="lt1"/>
                </a:solidFill>
                <a:latin typeface="Lato"/>
                <a:ea typeface="Lato"/>
                <a:cs typeface="Lato"/>
                <a:sym typeface="Lato"/>
              </a:rPr>
              <a:t>Inserta tu texto aquí</a:t>
            </a:r>
            <a:endParaRPr sz="800">
              <a:solidFill>
                <a:schemeClr val="lt1"/>
              </a:solidFill>
              <a:latin typeface="Lato"/>
              <a:ea typeface="Lato"/>
              <a:cs typeface="Lato"/>
              <a:sym typeface="Lato"/>
            </a:endParaRPr>
          </a:p>
        </p:txBody>
      </p:sp>
      <p:sp>
        <p:nvSpPr>
          <p:cNvPr id="283" name="Google Shape;283;p23"/>
          <p:cNvSpPr txBox="1"/>
          <p:nvPr/>
        </p:nvSpPr>
        <p:spPr>
          <a:xfrm>
            <a:off x="1634217"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1000">
                <a:solidFill>
                  <a:schemeClr val="lt1"/>
                </a:solidFill>
                <a:latin typeface="Lato"/>
                <a:ea typeface="Lato"/>
                <a:cs typeface="Lato"/>
                <a:sym typeface="Lato"/>
              </a:rPr>
              <a:t>75%</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84" name="Google Shape;284;p23"/>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a:off x="3257675" y="3204750"/>
            <a:ext cx="917700" cy="917700"/>
          </a:xfrm>
          <a:prstGeom prst="pie">
            <a:avLst>
              <a:gd fmla="val 1941043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3"/>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txBox="1"/>
          <p:nvPr/>
        </p:nvSpPr>
        <p:spPr>
          <a:xfrm>
            <a:off x="3096338" y="4245800"/>
            <a:ext cx="124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419" sz="800">
                <a:solidFill>
                  <a:schemeClr val="lt1"/>
                </a:solidFill>
                <a:latin typeface="Lato"/>
                <a:ea typeface="Lato"/>
                <a:cs typeface="Lato"/>
                <a:sym typeface="Lato"/>
              </a:rPr>
              <a:t>Inserta tu texto aquí</a:t>
            </a:r>
            <a:endParaRPr sz="800">
              <a:solidFill>
                <a:schemeClr val="lt1"/>
              </a:solidFill>
              <a:latin typeface="Lato"/>
              <a:ea typeface="Lato"/>
              <a:cs typeface="Lato"/>
              <a:sym typeface="Lato"/>
            </a:endParaRPr>
          </a:p>
        </p:txBody>
      </p:sp>
      <p:sp>
        <p:nvSpPr>
          <p:cNvPr id="289" name="Google Shape;289;p23"/>
          <p:cNvSpPr txBox="1"/>
          <p:nvPr/>
        </p:nvSpPr>
        <p:spPr>
          <a:xfrm>
            <a:off x="348372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1000">
                <a:solidFill>
                  <a:schemeClr val="lt1"/>
                </a:solidFill>
                <a:latin typeface="Lato"/>
                <a:ea typeface="Lato"/>
                <a:cs typeface="Lato"/>
                <a:sym typeface="Lato"/>
              </a:rPr>
              <a:t>83%</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90" name="Google Shape;290;p23"/>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a:off x="5108501" y="3204750"/>
            <a:ext cx="917700" cy="917700"/>
          </a:xfrm>
          <a:prstGeom prst="pie">
            <a:avLst>
              <a:gd fmla="val 7181818"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3"/>
          <p:cNvSpPr txBox="1"/>
          <p:nvPr/>
        </p:nvSpPr>
        <p:spPr>
          <a:xfrm>
            <a:off x="4949600" y="4245800"/>
            <a:ext cx="124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419" sz="800">
                <a:solidFill>
                  <a:schemeClr val="lt1"/>
                </a:solidFill>
                <a:latin typeface="Lato"/>
                <a:ea typeface="Lato"/>
                <a:cs typeface="Lato"/>
                <a:sym typeface="Lato"/>
              </a:rPr>
              <a:t>Inserta tu texto aquí</a:t>
            </a:r>
            <a:endParaRPr sz="800">
              <a:solidFill>
                <a:schemeClr val="lt1"/>
              </a:solidFill>
              <a:latin typeface="Lato"/>
              <a:ea typeface="Lato"/>
              <a:cs typeface="Lato"/>
              <a:sym typeface="Lato"/>
            </a:endParaRPr>
          </a:p>
        </p:txBody>
      </p:sp>
      <p:sp>
        <p:nvSpPr>
          <p:cNvPr id="295" name="Google Shape;295;p23"/>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1000">
                <a:solidFill>
                  <a:schemeClr val="lt1"/>
                </a:solidFill>
                <a:latin typeface="Lato"/>
                <a:ea typeface="Lato"/>
                <a:cs typeface="Lato"/>
                <a:sym typeface="Lato"/>
              </a:rPr>
              <a:t>42%</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296" name="Google Shape;296;p23"/>
          <p:cNvSpPr/>
          <p:nvPr/>
        </p:nvSpPr>
        <p:spPr>
          <a:xfrm>
            <a:off x="6907209"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6957459"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txBox="1"/>
          <p:nvPr/>
        </p:nvSpPr>
        <p:spPr>
          <a:xfrm>
            <a:off x="6797800" y="4245800"/>
            <a:ext cx="124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419" sz="800">
                <a:solidFill>
                  <a:schemeClr val="lt1"/>
                </a:solidFill>
                <a:latin typeface="Lato"/>
                <a:ea typeface="Lato"/>
                <a:cs typeface="Lato"/>
                <a:sym typeface="Lato"/>
              </a:rPr>
              <a:t>Inserta tu texto aquí</a:t>
            </a:r>
            <a:endParaRPr sz="800">
              <a:solidFill>
                <a:schemeClr val="lt1"/>
              </a:solidFill>
              <a:latin typeface="Lato"/>
              <a:ea typeface="Lato"/>
              <a:cs typeface="Lato"/>
              <a:sym typeface="Lato"/>
            </a:endParaRPr>
          </a:p>
        </p:txBody>
      </p:sp>
      <p:sp>
        <p:nvSpPr>
          <p:cNvPr id="301" name="Google Shape;301;p23"/>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1000">
                <a:solidFill>
                  <a:schemeClr val="lt1"/>
                </a:solidFill>
                <a:latin typeface="Lato"/>
                <a:ea typeface="Lato"/>
                <a:cs typeface="Lato"/>
                <a:sym typeface="Lato"/>
              </a:rPr>
              <a:t>17%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442889_edtied2.jpg" id="302" name="Google Shape;302;p23"/>
          <p:cNvPicPr preferRelativeResize="0"/>
          <p:nvPr/>
        </p:nvPicPr>
        <p:blipFill rotWithShape="1">
          <a:blip r:embed="rId3">
            <a:alphaModFix/>
          </a:blip>
          <a:srcRect b="12950" l="40835" r="22818" t="36462"/>
          <a:stretch/>
        </p:blipFill>
        <p:spPr>
          <a:xfrm rot="10800000">
            <a:off x="6240280" y="5276"/>
            <a:ext cx="2898000" cy="2691600"/>
          </a:xfrm>
          <a:prstGeom prst="rtTriangl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4"/>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sz="1000"/>
              <a:t>Persona 2</a:t>
            </a:r>
            <a:endParaRPr sz="1000"/>
          </a:p>
        </p:txBody>
      </p:sp>
      <p:sp>
        <p:nvSpPr>
          <p:cNvPr id="308" name="Google Shape;308;p2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419"/>
              <a:t>Nombre de la persona</a:t>
            </a:r>
            <a:endParaRPr/>
          </a:p>
          <a:p>
            <a:pPr indent="0" lvl="0" marL="0" rtl="0" algn="l">
              <a:lnSpc>
                <a:spcPct val="115000"/>
              </a:lnSpc>
              <a:spcBef>
                <a:spcPts val="1600"/>
              </a:spcBef>
              <a:spcAft>
                <a:spcPts val="1600"/>
              </a:spcAft>
              <a:buNone/>
            </a:pPr>
            <a:r>
              <a:t/>
            </a:r>
            <a:endParaRPr/>
          </a:p>
        </p:txBody>
      </p:sp>
      <p:sp>
        <p:nvSpPr>
          <p:cNvPr id="309" name="Google Shape;309;p24"/>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Inserta tu texto aquí Inserta tu texto aquí Inserta tu texto aquí Inserta tu texto aquí Inserta tu texto aquí Inserta tu texto aquí Inserta tu texto aquí Inserta tu texto aquí Inserta tu texto aquí Inserta tu texto aquí. </a:t>
            </a:r>
            <a:endParaRPr/>
          </a:p>
          <a:p>
            <a:pPr indent="0" lvl="0" marL="0" rtl="0" algn="l">
              <a:spcBef>
                <a:spcPts val="1600"/>
              </a:spcBef>
              <a:spcAft>
                <a:spcPts val="1600"/>
              </a:spcAft>
              <a:buNone/>
            </a:pPr>
            <a:r>
              <a:t/>
            </a:r>
            <a:endParaRPr>
              <a:solidFill>
                <a:srgbClr val="FFFFFF"/>
              </a:solidFill>
            </a:endParaRPr>
          </a:p>
        </p:txBody>
      </p:sp>
      <p:grpSp>
        <p:nvGrpSpPr>
          <p:cNvPr id="310" name="Google Shape;310;p24"/>
          <p:cNvGrpSpPr/>
          <p:nvPr/>
        </p:nvGrpSpPr>
        <p:grpSpPr>
          <a:xfrm>
            <a:off x="1359550" y="3154500"/>
            <a:ext cx="1018200" cy="1018200"/>
            <a:chOff x="1359550" y="3154500"/>
            <a:chExt cx="1018200" cy="1018200"/>
          </a:xfrm>
        </p:grpSpPr>
        <p:sp>
          <p:nvSpPr>
            <p:cNvPr id="311" name="Google Shape;311;p24"/>
            <p:cNvSpPr/>
            <p:nvPr/>
          </p:nvSpPr>
          <p:spPr>
            <a:xfrm>
              <a:off x="1359550"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1409800"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1409800" y="3204750"/>
              <a:ext cx="917700" cy="917700"/>
            </a:xfrm>
            <a:prstGeom prst="pie">
              <a:avLst>
                <a:gd fmla="val 0"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1540600"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24"/>
          <p:cNvSpPr txBox="1"/>
          <p:nvPr/>
        </p:nvSpPr>
        <p:spPr>
          <a:xfrm>
            <a:off x="1634217"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1000">
                <a:solidFill>
                  <a:schemeClr val="lt1"/>
                </a:solidFill>
                <a:latin typeface="Lato"/>
                <a:ea typeface="Lato"/>
                <a:cs typeface="Lato"/>
                <a:sym typeface="Lato"/>
              </a:rPr>
              <a:t>75%</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16" name="Google Shape;316;p24"/>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3257675" y="3204750"/>
            <a:ext cx="917700" cy="917700"/>
          </a:xfrm>
          <a:prstGeom prst="pie">
            <a:avLst>
              <a:gd fmla="val 1941043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txBox="1"/>
          <p:nvPr/>
        </p:nvSpPr>
        <p:spPr>
          <a:xfrm>
            <a:off x="348372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1000">
                <a:solidFill>
                  <a:schemeClr val="lt1"/>
                </a:solidFill>
                <a:latin typeface="Lato"/>
                <a:ea typeface="Lato"/>
                <a:cs typeface="Lato"/>
                <a:sym typeface="Lato"/>
              </a:rPr>
              <a:t>83%</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21" name="Google Shape;321;p24"/>
          <p:cNvSpPr/>
          <p:nvPr/>
        </p:nvSpPr>
        <p:spPr>
          <a:xfrm>
            <a:off x="5058251"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5108501"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5108501" y="3204750"/>
            <a:ext cx="917700" cy="917700"/>
          </a:xfrm>
          <a:prstGeom prst="pie">
            <a:avLst>
              <a:gd fmla="val 7181818"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5239301"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txBox="1"/>
          <p:nvPr/>
        </p:nvSpPr>
        <p:spPr>
          <a:xfrm>
            <a:off x="534224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1000">
                <a:solidFill>
                  <a:schemeClr val="lt1"/>
                </a:solidFill>
                <a:latin typeface="Lato"/>
                <a:ea typeface="Lato"/>
                <a:cs typeface="Lato"/>
                <a:sym typeface="Lato"/>
              </a:rPr>
              <a:t>42%</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sp>
        <p:nvSpPr>
          <p:cNvPr id="326" name="Google Shape;326;p24"/>
          <p:cNvSpPr/>
          <p:nvPr/>
        </p:nvSpPr>
        <p:spPr>
          <a:xfrm>
            <a:off x="6907209"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6957459"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4"/>
          <p:cNvSpPr/>
          <p:nvPr/>
        </p:nvSpPr>
        <p:spPr>
          <a:xfrm>
            <a:off x="6957459" y="3204750"/>
            <a:ext cx="917700" cy="917700"/>
          </a:xfrm>
          <a:prstGeom prst="pie">
            <a:avLst>
              <a:gd fmla="val 11912349"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txBox="1"/>
          <p:nvPr/>
        </p:nvSpPr>
        <p:spPr>
          <a:xfrm>
            <a:off x="7185192"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s-419" sz="1000">
                <a:solidFill>
                  <a:schemeClr val="lt1"/>
                </a:solidFill>
                <a:latin typeface="Lato"/>
                <a:ea typeface="Lato"/>
                <a:cs typeface="Lato"/>
                <a:sym typeface="Lato"/>
              </a:rPr>
              <a:t>17%</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descr="offset_comp_267026.jpg" id="331" name="Google Shape;331;p24"/>
          <p:cNvPicPr preferRelativeResize="0"/>
          <p:nvPr/>
        </p:nvPicPr>
        <p:blipFill rotWithShape="1">
          <a:blip r:embed="rId3">
            <a:alphaModFix/>
          </a:blip>
          <a:srcRect b="8201" l="26515" r="26312" t="26082"/>
          <a:stretch/>
        </p:blipFill>
        <p:spPr>
          <a:xfrm rot="10800000">
            <a:off x="6238025" y="7367"/>
            <a:ext cx="2898000" cy="2691600"/>
          </a:xfrm>
          <a:prstGeom prst="rtTriangle">
            <a:avLst/>
          </a:prstGeom>
          <a:noFill/>
          <a:ln>
            <a:noFill/>
          </a:ln>
        </p:spPr>
      </p:pic>
      <p:sp>
        <p:nvSpPr>
          <p:cNvPr id="332" name="Google Shape;332;p24"/>
          <p:cNvSpPr txBox="1"/>
          <p:nvPr/>
        </p:nvSpPr>
        <p:spPr>
          <a:xfrm>
            <a:off x="1246850" y="4245800"/>
            <a:ext cx="124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419" sz="800">
                <a:solidFill>
                  <a:schemeClr val="lt1"/>
                </a:solidFill>
                <a:latin typeface="Lato"/>
                <a:ea typeface="Lato"/>
                <a:cs typeface="Lato"/>
                <a:sym typeface="Lato"/>
              </a:rPr>
              <a:t>Inserta tu texto aquí</a:t>
            </a:r>
            <a:endParaRPr sz="800">
              <a:solidFill>
                <a:schemeClr val="lt1"/>
              </a:solidFill>
              <a:latin typeface="Lato"/>
              <a:ea typeface="Lato"/>
              <a:cs typeface="Lato"/>
              <a:sym typeface="Lato"/>
            </a:endParaRPr>
          </a:p>
        </p:txBody>
      </p:sp>
      <p:sp>
        <p:nvSpPr>
          <p:cNvPr id="333" name="Google Shape;333;p24"/>
          <p:cNvSpPr txBox="1"/>
          <p:nvPr/>
        </p:nvSpPr>
        <p:spPr>
          <a:xfrm>
            <a:off x="3096338" y="4245800"/>
            <a:ext cx="124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419" sz="800">
                <a:solidFill>
                  <a:schemeClr val="lt1"/>
                </a:solidFill>
                <a:latin typeface="Lato"/>
                <a:ea typeface="Lato"/>
                <a:cs typeface="Lato"/>
                <a:sym typeface="Lato"/>
              </a:rPr>
              <a:t>Inserta tu texto aquí</a:t>
            </a:r>
            <a:endParaRPr sz="800">
              <a:solidFill>
                <a:schemeClr val="lt1"/>
              </a:solidFill>
              <a:latin typeface="Lato"/>
              <a:ea typeface="Lato"/>
              <a:cs typeface="Lato"/>
              <a:sym typeface="Lato"/>
            </a:endParaRPr>
          </a:p>
        </p:txBody>
      </p:sp>
      <p:sp>
        <p:nvSpPr>
          <p:cNvPr id="334" name="Google Shape;334;p24"/>
          <p:cNvSpPr txBox="1"/>
          <p:nvPr/>
        </p:nvSpPr>
        <p:spPr>
          <a:xfrm>
            <a:off x="4949600" y="4245800"/>
            <a:ext cx="124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419" sz="800">
                <a:solidFill>
                  <a:schemeClr val="lt1"/>
                </a:solidFill>
                <a:latin typeface="Lato"/>
                <a:ea typeface="Lato"/>
                <a:cs typeface="Lato"/>
                <a:sym typeface="Lato"/>
              </a:rPr>
              <a:t>Inserta tu texto aquí</a:t>
            </a:r>
            <a:endParaRPr sz="800">
              <a:solidFill>
                <a:schemeClr val="lt1"/>
              </a:solidFill>
              <a:latin typeface="Lato"/>
              <a:ea typeface="Lato"/>
              <a:cs typeface="Lato"/>
              <a:sym typeface="Lato"/>
            </a:endParaRPr>
          </a:p>
        </p:txBody>
      </p:sp>
      <p:sp>
        <p:nvSpPr>
          <p:cNvPr id="335" name="Google Shape;335;p24"/>
          <p:cNvSpPr txBox="1"/>
          <p:nvPr/>
        </p:nvSpPr>
        <p:spPr>
          <a:xfrm>
            <a:off x="6797800" y="4245800"/>
            <a:ext cx="124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419" sz="800">
                <a:solidFill>
                  <a:schemeClr val="lt1"/>
                </a:solidFill>
                <a:latin typeface="Lato"/>
                <a:ea typeface="Lato"/>
                <a:cs typeface="Lato"/>
                <a:sym typeface="Lato"/>
              </a:rPr>
              <a:t>Inserta tu texto aquí</a:t>
            </a:r>
            <a:endParaRPr sz="8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Tendencias del mercado</a:t>
            </a:r>
            <a:endParaRPr/>
          </a:p>
        </p:txBody>
      </p:sp>
      <p:sp>
        <p:nvSpPr>
          <p:cNvPr id="341" name="Google Shape;341;p25"/>
          <p:cNvSpPr txBox="1"/>
          <p:nvPr>
            <p:ph idx="1" type="body"/>
          </p:nvPr>
        </p:nvSpPr>
        <p:spPr>
          <a:xfrm>
            <a:off x="1297500" y="1567550"/>
            <a:ext cx="7038900" cy="110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419">
                <a:solidFill>
                  <a:srgbClr val="FFFFFF"/>
                </a:solidFill>
              </a:rPr>
              <a:t>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Inserta tu texto aquí. </a:t>
            </a:r>
            <a:endParaRPr/>
          </a:p>
        </p:txBody>
      </p:sp>
      <p:grpSp>
        <p:nvGrpSpPr>
          <p:cNvPr id="342" name="Google Shape;342;p25"/>
          <p:cNvGrpSpPr/>
          <p:nvPr/>
        </p:nvGrpSpPr>
        <p:grpSpPr>
          <a:xfrm>
            <a:off x="1291075" y="2784155"/>
            <a:ext cx="2080082" cy="2043771"/>
            <a:chOff x="1291075" y="2784155"/>
            <a:chExt cx="2080082" cy="2043771"/>
          </a:xfrm>
        </p:grpSpPr>
        <p:sp>
          <p:nvSpPr>
            <p:cNvPr id="343" name="Google Shape;343;p25"/>
            <p:cNvSpPr txBox="1"/>
            <p:nvPr/>
          </p:nvSpPr>
          <p:spPr>
            <a:xfrm>
              <a:off x="1729257"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1</a:t>
              </a:r>
              <a:endParaRPr sz="800">
                <a:solidFill>
                  <a:srgbClr val="D9D9D9"/>
                </a:solidFill>
              </a:endParaRPr>
            </a:p>
          </p:txBody>
        </p:sp>
        <p:sp>
          <p:nvSpPr>
            <p:cNvPr id="344" name="Google Shape;344;p25"/>
            <p:cNvSpPr txBox="1"/>
            <p:nvPr/>
          </p:nvSpPr>
          <p:spPr>
            <a:xfrm>
              <a:off x="2163657"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2</a:t>
              </a:r>
              <a:endParaRPr sz="800">
                <a:solidFill>
                  <a:srgbClr val="D9D9D9"/>
                </a:solidFill>
              </a:endParaRPr>
            </a:p>
          </p:txBody>
        </p:sp>
        <p:sp>
          <p:nvSpPr>
            <p:cNvPr id="345" name="Google Shape;345;p25"/>
            <p:cNvSpPr txBox="1"/>
            <p:nvPr/>
          </p:nvSpPr>
          <p:spPr>
            <a:xfrm>
              <a:off x="2598057"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3</a:t>
              </a:r>
              <a:endParaRPr sz="800">
                <a:solidFill>
                  <a:srgbClr val="D9D9D9"/>
                </a:solidFill>
              </a:endParaRPr>
            </a:p>
          </p:txBody>
        </p:sp>
        <p:sp>
          <p:nvSpPr>
            <p:cNvPr id="346" name="Google Shape;346;p25"/>
            <p:cNvSpPr txBox="1"/>
            <p:nvPr/>
          </p:nvSpPr>
          <p:spPr>
            <a:xfrm>
              <a:off x="3032457"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4</a:t>
              </a:r>
              <a:endParaRPr sz="800">
                <a:solidFill>
                  <a:srgbClr val="D9D9D9"/>
                </a:solidFill>
              </a:endParaRPr>
            </a:p>
          </p:txBody>
        </p:sp>
        <p:sp>
          <p:nvSpPr>
            <p:cNvPr id="347" name="Google Shape;347;p25"/>
            <p:cNvSpPr txBox="1"/>
            <p:nvPr/>
          </p:nvSpPr>
          <p:spPr>
            <a:xfrm>
              <a:off x="1291075" y="406388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0%</a:t>
              </a:r>
              <a:endParaRPr sz="800">
                <a:solidFill>
                  <a:srgbClr val="D9D9D9"/>
                </a:solidFill>
              </a:endParaRPr>
            </a:p>
          </p:txBody>
        </p:sp>
        <p:sp>
          <p:nvSpPr>
            <p:cNvPr id="348" name="Google Shape;348;p25"/>
            <p:cNvSpPr txBox="1"/>
            <p:nvPr/>
          </p:nvSpPr>
          <p:spPr>
            <a:xfrm>
              <a:off x="1291075" y="380793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20%</a:t>
              </a:r>
              <a:endParaRPr sz="800">
                <a:solidFill>
                  <a:srgbClr val="D9D9D9"/>
                </a:solidFill>
              </a:endParaRPr>
            </a:p>
          </p:txBody>
        </p:sp>
        <p:sp>
          <p:nvSpPr>
            <p:cNvPr id="349" name="Google Shape;349;p25"/>
            <p:cNvSpPr txBox="1"/>
            <p:nvPr/>
          </p:nvSpPr>
          <p:spPr>
            <a:xfrm>
              <a:off x="1291075" y="355199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40%</a:t>
              </a:r>
              <a:endParaRPr sz="800">
                <a:solidFill>
                  <a:srgbClr val="D9D9D9"/>
                </a:solidFill>
              </a:endParaRPr>
            </a:p>
          </p:txBody>
        </p:sp>
        <p:sp>
          <p:nvSpPr>
            <p:cNvPr id="350" name="Google Shape;350;p25"/>
            <p:cNvSpPr txBox="1"/>
            <p:nvPr/>
          </p:nvSpPr>
          <p:spPr>
            <a:xfrm>
              <a:off x="1291075" y="329604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60%</a:t>
              </a:r>
              <a:endParaRPr sz="800">
                <a:solidFill>
                  <a:srgbClr val="D9D9D9"/>
                </a:solidFill>
              </a:endParaRPr>
            </a:p>
          </p:txBody>
        </p:sp>
        <p:sp>
          <p:nvSpPr>
            <p:cNvPr id="351" name="Google Shape;351;p25"/>
            <p:cNvSpPr txBox="1"/>
            <p:nvPr/>
          </p:nvSpPr>
          <p:spPr>
            <a:xfrm>
              <a:off x="1291075" y="304010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80%</a:t>
              </a:r>
              <a:endParaRPr sz="800">
                <a:solidFill>
                  <a:srgbClr val="D9D9D9"/>
                </a:solidFill>
              </a:endParaRPr>
            </a:p>
          </p:txBody>
        </p:sp>
        <p:sp>
          <p:nvSpPr>
            <p:cNvPr id="352" name="Google Shape;352;p25"/>
            <p:cNvSpPr txBox="1"/>
            <p:nvPr/>
          </p:nvSpPr>
          <p:spPr>
            <a:xfrm>
              <a:off x="1291075" y="278415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100%</a:t>
              </a:r>
              <a:endParaRPr sz="800">
                <a:solidFill>
                  <a:srgbClr val="D9D9D9"/>
                </a:solidFill>
              </a:endParaRPr>
            </a:p>
          </p:txBody>
        </p:sp>
        <p:sp>
          <p:nvSpPr>
            <p:cNvPr id="353" name="Google Shape;353;p25"/>
            <p:cNvSpPr txBox="1"/>
            <p:nvPr/>
          </p:nvSpPr>
          <p:spPr>
            <a:xfrm>
              <a:off x="2206299" y="4511726"/>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s-419" sz="800">
                  <a:solidFill>
                    <a:srgbClr val="D9D9D9"/>
                  </a:solidFill>
                </a:rPr>
                <a:t>2015</a:t>
              </a:r>
              <a:endParaRPr sz="800">
                <a:solidFill>
                  <a:srgbClr val="D9D9D9"/>
                </a:solidFill>
              </a:endParaRPr>
            </a:p>
          </p:txBody>
        </p:sp>
        <p:cxnSp>
          <p:nvCxnSpPr>
            <p:cNvPr id="354" name="Google Shape;354;p25"/>
            <p:cNvCxnSpPr>
              <a:stCxn id="355" idx="7"/>
              <a:endCxn id="356" idx="6"/>
            </p:cNvCxnSpPr>
            <p:nvPr/>
          </p:nvCxnSpPr>
          <p:spPr>
            <a:xfrm flipH="1">
              <a:off x="1953668" y="3664288"/>
              <a:ext cx="414600" cy="282600"/>
            </a:xfrm>
            <a:prstGeom prst="straightConnector1">
              <a:avLst/>
            </a:prstGeom>
            <a:noFill/>
            <a:ln cap="flat" cmpd="sng" w="19050">
              <a:solidFill>
                <a:srgbClr val="D9D9D9"/>
              </a:solidFill>
              <a:prstDash val="solid"/>
              <a:round/>
              <a:headEnd len="med" w="med" type="none"/>
              <a:tailEnd len="med" w="med" type="none"/>
            </a:ln>
          </p:spPr>
        </p:cxnSp>
        <p:cxnSp>
          <p:nvCxnSpPr>
            <p:cNvPr id="357" name="Google Shape;357;p25"/>
            <p:cNvCxnSpPr/>
            <p:nvPr/>
          </p:nvCxnSpPr>
          <p:spPr>
            <a:xfrm>
              <a:off x="1729245"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58" name="Google Shape;358;p25"/>
            <p:cNvCxnSpPr/>
            <p:nvPr/>
          </p:nvCxnSpPr>
          <p:spPr>
            <a:xfrm>
              <a:off x="1729245"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59" name="Google Shape;359;p25"/>
            <p:cNvCxnSpPr/>
            <p:nvPr/>
          </p:nvCxnSpPr>
          <p:spPr>
            <a:xfrm>
              <a:off x="1729245"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60" name="Google Shape;360;p25"/>
            <p:cNvCxnSpPr/>
            <p:nvPr/>
          </p:nvCxnSpPr>
          <p:spPr>
            <a:xfrm>
              <a:off x="1729245"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61" name="Google Shape;361;p25"/>
            <p:cNvCxnSpPr/>
            <p:nvPr/>
          </p:nvCxnSpPr>
          <p:spPr>
            <a:xfrm>
              <a:off x="1729245"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62" name="Google Shape;362;p25"/>
            <p:cNvCxnSpPr>
              <a:stCxn id="349" idx="3"/>
              <a:endCxn id="356" idx="5"/>
            </p:cNvCxnSpPr>
            <p:nvPr/>
          </p:nvCxnSpPr>
          <p:spPr>
            <a:xfrm>
              <a:off x="1735075" y="3648740"/>
              <a:ext cx="206100" cy="328200"/>
            </a:xfrm>
            <a:prstGeom prst="straightConnector1">
              <a:avLst/>
            </a:prstGeom>
            <a:noFill/>
            <a:ln cap="flat" cmpd="sng" w="19050">
              <a:solidFill>
                <a:srgbClr val="D9D9D9"/>
              </a:solidFill>
              <a:prstDash val="solid"/>
              <a:round/>
              <a:headEnd len="med" w="med" type="none"/>
              <a:tailEnd len="med" w="med" type="none"/>
            </a:ln>
          </p:spPr>
        </p:cxnSp>
        <p:cxnSp>
          <p:nvCxnSpPr>
            <p:cNvPr id="363" name="Google Shape;363;p25"/>
            <p:cNvCxnSpPr>
              <a:stCxn id="355" idx="3"/>
              <a:endCxn id="364" idx="7"/>
            </p:cNvCxnSpPr>
            <p:nvPr/>
          </p:nvCxnSpPr>
          <p:spPr>
            <a:xfrm flipH="1" rot="10800000">
              <a:off x="2307811" y="3249546"/>
              <a:ext cx="499500" cy="475200"/>
            </a:xfrm>
            <a:prstGeom prst="straightConnector1">
              <a:avLst/>
            </a:prstGeom>
            <a:noFill/>
            <a:ln cap="flat" cmpd="sng" w="19050">
              <a:solidFill>
                <a:srgbClr val="D9D9D9"/>
              </a:solidFill>
              <a:prstDash val="solid"/>
              <a:round/>
              <a:headEnd len="med" w="med" type="none"/>
              <a:tailEnd len="med" w="med" type="none"/>
            </a:ln>
          </p:spPr>
        </p:cxnSp>
        <p:cxnSp>
          <p:nvCxnSpPr>
            <p:cNvPr id="365" name="Google Shape;365;p25"/>
            <p:cNvCxnSpPr>
              <a:stCxn id="364" idx="5"/>
              <a:endCxn id="366" idx="5"/>
            </p:cNvCxnSpPr>
            <p:nvPr/>
          </p:nvCxnSpPr>
          <p:spPr>
            <a:xfrm>
              <a:off x="2807412" y="3309933"/>
              <a:ext cx="424500" cy="414900"/>
            </a:xfrm>
            <a:prstGeom prst="straightConnector1">
              <a:avLst/>
            </a:prstGeom>
            <a:noFill/>
            <a:ln cap="flat" cmpd="sng" w="19050">
              <a:solidFill>
                <a:srgbClr val="D9D9D9"/>
              </a:solidFill>
              <a:prstDash val="solid"/>
              <a:round/>
              <a:headEnd len="med" w="med" type="none"/>
              <a:tailEnd len="med" w="med" type="none"/>
            </a:ln>
          </p:spPr>
        </p:cxnSp>
        <p:cxnSp>
          <p:nvCxnSpPr>
            <p:cNvPr id="367" name="Google Shape;367;p25"/>
            <p:cNvCxnSpPr/>
            <p:nvPr/>
          </p:nvCxnSpPr>
          <p:spPr>
            <a:xfrm>
              <a:off x="1729245"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364" name="Google Shape;364;p25"/>
            <p:cNvSpPr/>
            <p:nvPr/>
          </p:nvSpPr>
          <p:spPr>
            <a:xfrm>
              <a:off x="2734433" y="3236955"/>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2295290" y="3651767"/>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1868080" y="3904111"/>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3159046" y="365178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25"/>
          <p:cNvGrpSpPr/>
          <p:nvPr/>
        </p:nvGrpSpPr>
        <p:grpSpPr>
          <a:xfrm>
            <a:off x="3737550" y="2784155"/>
            <a:ext cx="2121833" cy="2057296"/>
            <a:chOff x="3737550" y="2784155"/>
            <a:chExt cx="2121833" cy="2057296"/>
          </a:xfrm>
        </p:grpSpPr>
        <p:grpSp>
          <p:nvGrpSpPr>
            <p:cNvPr id="369" name="Google Shape;369;p25"/>
            <p:cNvGrpSpPr/>
            <p:nvPr/>
          </p:nvGrpSpPr>
          <p:grpSpPr>
            <a:xfrm>
              <a:off x="3737550" y="2784155"/>
              <a:ext cx="2121833" cy="2057296"/>
              <a:chOff x="3737550" y="2784155"/>
              <a:chExt cx="2121833" cy="2057296"/>
            </a:xfrm>
          </p:grpSpPr>
          <p:sp>
            <p:nvSpPr>
              <p:cNvPr id="370" name="Google Shape;370;p25"/>
              <p:cNvSpPr txBox="1"/>
              <p:nvPr/>
            </p:nvSpPr>
            <p:spPr>
              <a:xfrm>
                <a:off x="4217482"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1</a:t>
                </a:r>
                <a:endParaRPr sz="800">
                  <a:solidFill>
                    <a:srgbClr val="D9D9D9"/>
                  </a:solidFill>
                </a:endParaRPr>
              </a:p>
            </p:txBody>
          </p:sp>
          <p:sp>
            <p:nvSpPr>
              <p:cNvPr id="371" name="Google Shape;371;p25"/>
              <p:cNvSpPr txBox="1"/>
              <p:nvPr/>
            </p:nvSpPr>
            <p:spPr>
              <a:xfrm>
                <a:off x="4710374" y="4525251"/>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s-419" sz="800">
                    <a:solidFill>
                      <a:srgbClr val="D9D9D9"/>
                    </a:solidFill>
                  </a:rPr>
                  <a:t>2016</a:t>
                </a:r>
                <a:endParaRPr sz="800">
                  <a:solidFill>
                    <a:srgbClr val="D9D9D9"/>
                  </a:solidFill>
                </a:endParaRPr>
              </a:p>
            </p:txBody>
          </p:sp>
          <p:sp>
            <p:nvSpPr>
              <p:cNvPr id="372" name="Google Shape;372;p25"/>
              <p:cNvSpPr txBox="1"/>
              <p:nvPr/>
            </p:nvSpPr>
            <p:spPr>
              <a:xfrm>
                <a:off x="46518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2</a:t>
                </a:r>
                <a:endParaRPr sz="800">
                  <a:solidFill>
                    <a:srgbClr val="D9D9D9"/>
                  </a:solidFill>
                </a:endParaRPr>
              </a:p>
            </p:txBody>
          </p:sp>
          <p:sp>
            <p:nvSpPr>
              <p:cNvPr id="373" name="Google Shape;373;p25"/>
              <p:cNvSpPr txBox="1"/>
              <p:nvPr/>
            </p:nvSpPr>
            <p:spPr>
              <a:xfrm>
                <a:off x="50862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3</a:t>
                </a:r>
                <a:endParaRPr sz="800">
                  <a:solidFill>
                    <a:srgbClr val="D9D9D9"/>
                  </a:solidFill>
                </a:endParaRPr>
              </a:p>
            </p:txBody>
          </p:sp>
          <p:sp>
            <p:nvSpPr>
              <p:cNvPr id="374" name="Google Shape;374;p25"/>
              <p:cNvSpPr txBox="1"/>
              <p:nvPr/>
            </p:nvSpPr>
            <p:spPr>
              <a:xfrm>
                <a:off x="55206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4</a:t>
                </a:r>
                <a:endParaRPr sz="800">
                  <a:solidFill>
                    <a:srgbClr val="D9D9D9"/>
                  </a:solidFill>
                </a:endParaRPr>
              </a:p>
            </p:txBody>
          </p:sp>
          <p:sp>
            <p:nvSpPr>
              <p:cNvPr id="375" name="Google Shape;375;p25"/>
              <p:cNvSpPr txBox="1"/>
              <p:nvPr/>
            </p:nvSpPr>
            <p:spPr>
              <a:xfrm>
                <a:off x="3737550" y="406388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0%</a:t>
                </a:r>
                <a:endParaRPr sz="800">
                  <a:solidFill>
                    <a:srgbClr val="D9D9D9"/>
                  </a:solidFill>
                </a:endParaRPr>
              </a:p>
            </p:txBody>
          </p:sp>
          <p:sp>
            <p:nvSpPr>
              <p:cNvPr id="376" name="Google Shape;376;p25"/>
              <p:cNvSpPr txBox="1"/>
              <p:nvPr/>
            </p:nvSpPr>
            <p:spPr>
              <a:xfrm>
                <a:off x="3737550" y="380793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20%</a:t>
                </a:r>
                <a:endParaRPr sz="800">
                  <a:solidFill>
                    <a:srgbClr val="D9D9D9"/>
                  </a:solidFill>
                </a:endParaRPr>
              </a:p>
            </p:txBody>
          </p:sp>
          <p:sp>
            <p:nvSpPr>
              <p:cNvPr id="377" name="Google Shape;377;p25"/>
              <p:cNvSpPr txBox="1"/>
              <p:nvPr/>
            </p:nvSpPr>
            <p:spPr>
              <a:xfrm>
                <a:off x="3745239" y="355199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40%</a:t>
                </a:r>
                <a:endParaRPr sz="800">
                  <a:solidFill>
                    <a:srgbClr val="D9D9D9"/>
                  </a:solidFill>
                </a:endParaRPr>
              </a:p>
            </p:txBody>
          </p:sp>
          <p:sp>
            <p:nvSpPr>
              <p:cNvPr id="378" name="Google Shape;378;p25"/>
              <p:cNvSpPr txBox="1"/>
              <p:nvPr/>
            </p:nvSpPr>
            <p:spPr>
              <a:xfrm>
                <a:off x="3737550" y="329604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60%</a:t>
                </a:r>
                <a:endParaRPr sz="800">
                  <a:solidFill>
                    <a:srgbClr val="D9D9D9"/>
                  </a:solidFill>
                </a:endParaRPr>
              </a:p>
            </p:txBody>
          </p:sp>
          <p:sp>
            <p:nvSpPr>
              <p:cNvPr id="379" name="Google Shape;379;p25"/>
              <p:cNvSpPr txBox="1"/>
              <p:nvPr/>
            </p:nvSpPr>
            <p:spPr>
              <a:xfrm>
                <a:off x="3737550" y="304010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80%</a:t>
                </a:r>
                <a:endParaRPr sz="800">
                  <a:solidFill>
                    <a:srgbClr val="D9D9D9"/>
                  </a:solidFill>
                </a:endParaRPr>
              </a:p>
            </p:txBody>
          </p:sp>
          <p:sp>
            <p:nvSpPr>
              <p:cNvPr id="380" name="Google Shape;380;p25"/>
              <p:cNvSpPr txBox="1"/>
              <p:nvPr/>
            </p:nvSpPr>
            <p:spPr>
              <a:xfrm>
                <a:off x="3737550" y="278415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100%</a:t>
                </a:r>
                <a:endParaRPr sz="800">
                  <a:solidFill>
                    <a:srgbClr val="D9D9D9"/>
                  </a:solidFill>
                </a:endParaRPr>
              </a:p>
            </p:txBody>
          </p:sp>
          <p:cxnSp>
            <p:nvCxnSpPr>
              <p:cNvPr id="381" name="Google Shape;381;p25"/>
              <p:cNvCxnSpPr>
                <a:stCxn id="382" idx="6"/>
                <a:endCxn id="383" idx="6"/>
              </p:cNvCxnSpPr>
              <p:nvPr/>
            </p:nvCxnSpPr>
            <p:spPr>
              <a:xfrm flipH="1">
                <a:off x="4433905" y="3904692"/>
                <a:ext cx="431400" cy="57300"/>
              </a:xfrm>
              <a:prstGeom prst="straightConnector1">
                <a:avLst/>
              </a:prstGeom>
              <a:noFill/>
              <a:ln cap="flat" cmpd="sng" w="19050">
                <a:solidFill>
                  <a:srgbClr val="D9D9D9"/>
                </a:solidFill>
                <a:prstDash val="solid"/>
                <a:round/>
                <a:headEnd len="med" w="med" type="none"/>
                <a:tailEnd len="med" w="med" type="none"/>
              </a:ln>
            </p:spPr>
          </p:cxnSp>
          <p:cxnSp>
            <p:nvCxnSpPr>
              <p:cNvPr id="384" name="Google Shape;384;p25"/>
              <p:cNvCxnSpPr/>
              <p:nvPr/>
            </p:nvCxnSpPr>
            <p:spPr>
              <a:xfrm>
                <a:off x="4217470"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85" name="Google Shape;385;p25"/>
              <p:cNvCxnSpPr/>
              <p:nvPr/>
            </p:nvCxnSpPr>
            <p:spPr>
              <a:xfrm>
                <a:off x="4217470"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86" name="Google Shape;386;p25"/>
              <p:cNvCxnSpPr/>
              <p:nvPr/>
            </p:nvCxnSpPr>
            <p:spPr>
              <a:xfrm>
                <a:off x="4217470"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87" name="Google Shape;387;p25"/>
              <p:cNvCxnSpPr/>
              <p:nvPr/>
            </p:nvCxnSpPr>
            <p:spPr>
              <a:xfrm>
                <a:off x="4217470"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88" name="Google Shape;388;p25"/>
              <p:cNvCxnSpPr/>
              <p:nvPr/>
            </p:nvCxnSpPr>
            <p:spPr>
              <a:xfrm>
                <a:off x="4217470"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89" name="Google Shape;389;p25"/>
              <p:cNvCxnSpPr>
                <a:stCxn id="377" idx="3"/>
              </p:cNvCxnSpPr>
              <p:nvPr/>
            </p:nvCxnSpPr>
            <p:spPr>
              <a:xfrm>
                <a:off x="4230039" y="3648740"/>
                <a:ext cx="150600" cy="276600"/>
              </a:xfrm>
              <a:prstGeom prst="straightConnector1">
                <a:avLst/>
              </a:prstGeom>
              <a:noFill/>
              <a:ln cap="flat" cmpd="sng" w="19050">
                <a:solidFill>
                  <a:srgbClr val="D9D9D9"/>
                </a:solidFill>
                <a:prstDash val="solid"/>
                <a:round/>
                <a:headEnd len="med" w="med" type="none"/>
                <a:tailEnd len="med" w="med" type="none"/>
              </a:ln>
            </p:spPr>
          </p:cxnSp>
          <p:cxnSp>
            <p:nvCxnSpPr>
              <p:cNvPr id="390" name="Google Shape;390;p25"/>
              <p:cNvCxnSpPr>
                <a:stCxn id="382" idx="3"/>
                <a:endCxn id="391" idx="7"/>
              </p:cNvCxnSpPr>
              <p:nvPr/>
            </p:nvCxnSpPr>
            <p:spPr>
              <a:xfrm flipH="1" rot="10800000">
                <a:off x="4792327" y="3664321"/>
                <a:ext cx="492600" cy="270600"/>
              </a:xfrm>
              <a:prstGeom prst="straightConnector1">
                <a:avLst/>
              </a:prstGeom>
              <a:noFill/>
              <a:ln cap="flat" cmpd="sng" w="19050">
                <a:solidFill>
                  <a:srgbClr val="D9D9D9"/>
                </a:solidFill>
                <a:prstDash val="solid"/>
                <a:round/>
                <a:headEnd len="med" w="med" type="none"/>
                <a:tailEnd len="med" w="med" type="none"/>
              </a:ln>
            </p:spPr>
          </p:cxnSp>
          <p:cxnSp>
            <p:nvCxnSpPr>
              <p:cNvPr id="392" name="Google Shape;392;p25"/>
              <p:cNvCxnSpPr>
                <a:stCxn id="391" idx="2"/>
                <a:endCxn id="393" idx="6"/>
              </p:cNvCxnSpPr>
              <p:nvPr/>
            </p:nvCxnSpPr>
            <p:spPr>
              <a:xfrm flipH="1" rot="10800000">
                <a:off x="5211997" y="3584730"/>
                <a:ext cx="528600" cy="109800"/>
              </a:xfrm>
              <a:prstGeom prst="straightConnector1">
                <a:avLst/>
              </a:prstGeom>
              <a:noFill/>
              <a:ln cap="flat" cmpd="sng" w="19050">
                <a:solidFill>
                  <a:srgbClr val="D9D9D9"/>
                </a:solidFill>
                <a:prstDash val="solid"/>
                <a:round/>
                <a:headEnd len="med" w="med" type="none"/>
                <a:tailEnd len="med" w="med" type="none"/>
              </a:ln>
            </p:spPr>
          </p:cxnSp>
          <p:cxnSp>
            <p:nvCxnSpPr>
              <p:cNvPr id="394" name="Google Shape;394;p25"/>
              <p:cNvCxnSpPr/>
              <p:nvPr/>
            </p:nvCxnSpPr>
            <p:spPr>
              <a:xfrm>
                <a:off x="4217470"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391" name="Google Shape;391;p25"/>
              <p:cNvSpPr/>
              <p:nvPr/>
            </p:nvSpPr>
            <p:spPr>
              <a:xfrm>
                <a:off x="5211997" y="365178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4779805" y="386194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4348371" y="391917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25"/>
            <p:cNvSpPr/>
            <p:nvPr/>
          </p:nvSpPr>
          <p:spPr>
            <a:xfrm>
              <a:off x="5654980" y="354197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 name="Google Shape;395;p25"/>
          <p:cNvGrpSpPr/>
          <p:nvPr/>
        </p:nvGrpSpPr>
        <p:grpSpPr>
          <a:xfrm>
            <a:off x="6043904" y="2784155"/>
            <a:ext cx="2079978" cy="2036296"/>
            <a:chOff x="6043904" y="2784155"/>
            <a:chExt cx="2079978" cy="2036296"/>
          </a:xfrm>
        </p:grpSpPr>
        <p:sp>
          <p:nvSpPr>
            <p:cNvPr id="396" name="Google Shape;396;p25"/>
            <p:cNvSpPr txBox="1"/>
            <p:nvPr/>
          </p:nvSpPr>
          <p:spPr>
            <a:xfrm>
              <a:off x="6974887" y="4504251"/>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s-419" sz="800">
                  <a:solidFill>
                    <a:srgbClr val="D9D9D9"/>
                  </a:solidFill>
                </a:rPr>
                <a:t>2017</a:t>
              </a:r>
              <a:endParaRPr sz="800">
                <a:solidFill>
                  <a:srgbClr val="D9D9D9"/>
                </a:solidFill>
              </a:endParaRPr>
            </a:p>
          </p:txBody>
        </p:sp>
        <p:sp>
          <p:nvSpPr>
            <p:cNvPr id="397" name="Google Shape;397;p25"/>
            <p:cNvSpPr txBox="1"/>
            <p:nvPr/>
          </p:nvSpPr>
          <p:spPr>
            <a:xfrm>
              <a:off x="6481982"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1</a:t>
              </a:r>
              <a:endParaRPr sz="800">
                <a:solidFill>
                  <a:srgbClr val="D9D9D9"/>
                </a:solidFill>
              </a:endParaRPr>
            </a:p>
          </p:txBody>
        </p:sp>
        <p:sp>
          <p:nvSpPr>
            <p:cNvPr id="398" name="Google Shape;398;p25"/>
            <p:cNvSpPr txBox="1"/>
            <p:nvPr/>
          </p:nvSpPr>
          <p:spPr>
            <a:xfrm>
              <a:off x="69163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2</a:t>
              </a:r>
              <a:endParaRPr sz="800">
                <a:solidFill>
                  <a:srgbClr val="D9D9D9"/>
                </a:solidFill>
              </a:endParaRPr>
            </a:p>
          </p:txBody>
        </p:sp>
        <p:sp>
          <p:nvSpPr>
            <p:cNvPr id="399" name="Google Shape;399;p25"/>
            <p:cNvSpPr txBox="1"/>
            <p:nvPr/>
          </p:nvSpPr>
          <p:spPr>
            <a:xfrm>
              <a:off x="73507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3</a:t>
              </a:r>
              <a:endParaRPr sz="800">
                <a:solidFill>
                  <a:srgbClr val="D9D9D9"/>
                </a:solidFill>
              </a:endParaRPr>
            </a:p>
          </p:txBody>
        </p:sp>
        <p:sp>
          <p:nvSpPr>
            <p:cNvPr id="400" name="Google Shape;400;p25"/>
            <p:cNvSpPr txBox="1"/>
            <p:nvPr/>
          </p:nvSpPr>
          <p:spPr>
            <a:xfrm>
              <a:off x="77851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800">
                  <a:solidFill>
                    <a:srgbClr val="D9D9D9"/>
                  </a:solidFill>
                </a:rPr>
                <a:t>T</a:t>
              </a:r>
              <a:r>
                <a:rPr lang="es-419" sz="800">
                  <a:solidFill>
                    <a:srgbClr val="D9D9D9"/>
                  </a:solidFill>
                </a:rPr>
                <a:t>4</a:t>
              </a:r>
              <a:endParaRPr sz="800">
                <a:solidFill>
                  <a:srgbClr val="D9D9D9"/>
                </a:solidFill>
              </a:endParaRPr>
            </a:p>
          </p:txBody>
        </p:sp>
        <p:sp>
          <p:nvSpPr>
            <p:cNvPr id="401" name="Google Shape;401;p25"/>
            <p:cNvSpPr txBox="1"/>
            <p:nvPr/>
          </p:nvSpPr>
          <p:spPr>
            <a:xfrm>
              <a:off x="6043904" y="406388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0%</a:t>
              </a:r>
              <a:endParaRPr sz="800">
                <a:solidFill>
                  <a:srgbClr val="D9D9D9"/>
                </a:solidFill>
              </a:endParaRPr>
            </a:p>
          </p:txBody>
        </p:sp>
        <p:sp>
          <p:nvSpPr>
            <p:cNvPr id="402" name="Google Shape;402;p25"/>
            <p:cNvSpPr txBox="1"/>
            <p:nvPr/>
          </p:nvSpPr>
          <p:spPr>
            <a:xfrm>
              <a:off x="6043904" y="380793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20%</a:t>
              </a:r>
              <a:endParaRPr sz="800">
                <a:solidFill>
                  <a:srgbClr val="D9D9D9"/>
                </a:solidFill>
              </a:endParaRPr>
            </a:p>
          </p:txBody>
        </p:sp>
        <p:sp>
          <p:nvSpPr>
            <p:cNvPr id="403" name="Google Shape;403;p25"/>
            <p:cNvSpPr txBox="1"/>
            <p:nvPr/>
          </p:nvSpPr>
          <p:spPr>
            <a:xfrm>
              <a:off x="6043904" y="355199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40%</a:t>
              </a:r>
              <a:endParaRPr sz="800">
                <a:solidFill>
                  <a:srgbClr val="D9D9D9"/>
                </a:solidFill>
              </a:endParaRPr>
            </a:p>
          </p:txBody>
        </p:sp>
        <p:sp>
          <p:nvSpPr>
            <p:cNvPr id="404" name="Google Shape;404;p25"/>
            <p:cNvSpPr txBox="1"/>
            <p:nvPr/>
          </p:nvSpPr>
          <p:spPr>
            <a:xfrm>
              <a:off x="6043904" y="329604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60%</a:t>
              </a:r>
              <a:endParaRPr sz="800">
                <a:solidFill>
                  <a:srgbClr val="D9D9D9"/>
                </a:solidFill>
              </a:endParaRPr>
            </a:p>
          </p:txBody>
        </p:sp>
        <p:sp>
          <p:nvSpPr>
            <p:cNvPr id="405" name="Google Shape;405;p25"/>
            <p:cNvSpPr txBox="1"/>
            <p:nvPr/>
          </p:nvSpPr>
          <p:spPr>
            <a:xfrm>
              <a:off x="6043904" y="304010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80%</a:t>
              </a:r>
              <a:endParaRPr sz="800">
                <a:solidFill>
                  <a:srgbClr val="D9D9D9"/>
                </a:solidFill>
              </a:endParaRPr>
            </a:p>
          </p:txBody>
        </p:sp>
        <p:sp>
          <p:nvSpPr>
            <p:cNvPr id="406" name="Google Shape;406;p25"/>
            <p:cNvSpPr txBox="1"/>
            <p:nvPr/>
          </p:nvSpPr>
          <p:spPr>
            <a:xfrm>
              <a:off x="6043904" y="278415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419" sz="800">
                  <a:solidFill>
                    <a:srgbClr val="D9D9D9"/>
                  </a:solidFill>
                </a:rPr>
                <a:t>100%</a:t>
              </a:r>
              <a:endParaRPr sz="800">
                <a:solidFill>
                  <a:srgbClr val="D9D9D9"/>
                </a:solidFill>
              </a:endParaRPr>
            </a:p>
          </p:txBody>
        </p:sp>
        <p:cxnSp>
          <p:nvCxnSpPr>
            <p:cNvPr id="407" name="Google Shape;407;p25"/>
            <p:cNvCxnSpPr>
              <a:stCxn id="408" idx="7"/>
              <a:endCxn id="409" idx="6"/>
            </p:cNvCxnSpPr>
            <p:nvPr/>
          </p:nvCxnSpPr>
          <p:spPr>
            <a:xfrm flipH="1" rot="10800000">
              <a:off x="7552796" y="3180176"/>
              <a:ext cx="440700" cy="69300"/>
            </a:xfrm>
            <a:prstGeom prst="straightConnector1">
              <a:avLst/>
            </a:prstGeom>
            <a:noFill/>
            <a:ln cap="flat" cmpd="sng" w="19050">
              <a:solidFill>
                <a:schemeClr val="accent5"/>
              </a:solidFill>
              <a:prstDash val="solid"/>
              <a:round/>
              <a:headEnd len="med" w="med" type="none"/>
              <a:tailEnd len="med" w="med" type="none"/>
            </a:ln>
          </p:spPr>
        </p:cxnSp>
        <p:sp>
          <p:nvSpPr>
            <p:cNvPr id="409" name="Google Shape;409;p25"/>
            <p:cNvSpPr/>
            <p:nvPr/>
          </p:nvSpPr>
          <p:spPr>
            <a:xfrm>
              <a:off x="7908123" y="3137292"/>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0" name="Google Shape;410;p25"/>
            <p:cNvCxnSpPr>
              <a:stCxn id="411" idx="3"/>
              <a:endCxn id="412" idx="3"/>
            </p:cNvCxnSpPr>
            <p:nvPr/>
          </p:nvCxnSpPr>
          <p:spPr>
            <a:xfrm flipH="1">
              <a:off x="6611201" y="3724746"/>
              <a:ext cx="437100" cy="240000"/>
            </a:xfrm>
            <a:prstGeom prst="straightConnector1">
              <a:avLst/>
            </a:prstGeom>
            <a:noFill/>
            <a:ln cap="flat" cmpd="sng" w="19050">
              <a:solidFill>
                <a:schemeClr val="accent5"/>
              </a:solidFill>
              <a:prstDash val="solid"/>
              <a:round/>
              <a:headEnd len="med" w="med" type="none"/>
              <a:tailEnd len="med" w="med" type="none"/>
            </a:ln>
          </p:spPr>
        </p:cxnSp>
        <p:cxnSp>
          <p:nvCxnSpPr>
            <p:cNvPr id="413" name="Google Shape;413;p25"/>
            <p:cNvCxnSpPr/>
            <p:nvPr/>
          </p:nvCxnSpPr>
          <p:spPr>
            <a:xfrm>
              <a:off x="6481970"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414" name="Google Shape;414;p25"/>
            <p:cNvCxnSpPr/>
            <p:nvPr/>
          </p:nvCxnSpPr>
          <p:spPr>
            <a:xfrm>
              <a:off x="6481970"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415" name="Google Shape;415;p25"/>
            <p:cNvCxnSpPr/>
            <p:nvPr/>
          </p:nvCxnSpPr>
          <p:spPr>
            <a:xfrm>
              <a:off x="6481970"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416" name="Google Shape;416;p25"/>
            <p:cNvCxnSpPr/>
            <p:nvPr/>
          </p:nvCxnSpPr>
          <p:spPr>
            <a:xfrm>
              <a:off x="6481970"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417" name="Google Shape;417;p25"/>
            <p:cNvCxnSpPr/>
            <p:nvPr/>
          </p:nvCxnSpPr>
          <p:spPr>
            <a:xfrm>
              <a:off x="6481970"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418" name="Google Shape;418;p25"/>
            <p:cNvCxnSpPr/>
            <p:nvPr/>
          </p:nvCxnSpPr>
          <p:spPr>
            <a:xfrm>
              <a:off x="6462950" y="3565030"/>
              <a:ext cx="178500" cy="377100"/>
            </a:xfrm>
            <a:prstGeom prst="straightConnector1">
              <a:avLst/>
            </a:prstGeom>
            <a:noFill/>
            <a:ln cap="flat" cmpd="sng" w="19050">
              <a:solidFill>
                <a:schemeClr val="accent5"/>
              </a:solidFill>
              <a:prstDash val="solid"/>
              <a:round/>
              <a:headEnd len="med" w="med" type="none"/>
              <a:tailEnd len="med" w="med" type="none"/>
            </a:ln>
          </p:spPr>
        </p:cxnSp>
        <p:cxnSp>
          <p:nvCxnSpPr>
            <p:cNvPr id="419" name="Google Shape;419;p25"/>
            <p:cNvCxnSpPr>
              <a:stCxn id="411" idx="7"/>
              <a:endCxn id="408" idx="7"/>
            </p:cNvCxnSpPr>
            <p:nvPr/>
          </p:nvCxnSpPr>
          <p:spPr>
            <a:xfrm flipH="1" rot="10800000">
              <a:off x="7108759" y="3249388"/>
              <a:ext cx="444000" cy="414900"/>
            </a:xfrm>
            <a:prstGeom prst="straightConnector1">
              <a:avLst/>
            </a:prstGeom>
            <a:noFill/>
            <a:ln cap="flat" cmpd="sng" w="19050">
              <a:solidFill>
                <a:schemeClr val="accent5"/>
              </a:solidFill>
              <a:prstDash val="solid"/>
              <a:round/>
              <a:headEnd len="med" w="med" type="none"/>
              <a:tailEnd len="med" w="med" type="none"/>
            </a:ln>
          </p:spPr>
        </p:cxnSp>
        <p:cxnSp>
          <p:nvCxnSpPr>
            <p:cNvPr id="420" name="Google Shape;420;p25"/>
            <p:cNvCxnSpPr/>
            <p:nvPr/>
          </p:nvCxnSpPr>
          <p:spPr>
            <a:xfrm>
              <a:off x="6481970"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408" name="Google Shape;408;p25"/>
            <p:cNvSpPr/>
            <p:nvPr/>
          </p:nvSpPr>
          <p:spPr>
            <a:xfrm>
              <a:off x="7479818" y="3236955"/>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7035780" y="3651767"/>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6598816" y="3891809"/>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